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6769100" cy="5616575"/>
  <p:notesSz cx="6735763" cy="9866313"/>
  <p:defaultTextStyle>
    <a:defPPr>
      <a:defRPr lang="ja-JP"/>
    </a:defPPr>
    <a:lvl1pPr marL="0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53801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07602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61403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152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690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22805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766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8304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25" d="100"/>
          <a:sy n="125" d="100"/>
        </p:scale>
        <p:origin x="-438" y="-126"/>
      </p:cViewPr>
      <p:guideLst>
        <p:guide orient="horz" pos="1769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156ED-6376-480F-A919-F3A7FE91965E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8238" y="739775"/>
            <a:ext cx="44592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0ECCF-7FE2-4C0F-B942-E33C92024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409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0ECCF-7FE2-4C0F-B942-E33C92024C1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834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01504" y="240525"/>
            <a:ext cx="1582982" cy="513292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1384" y="240525"/>
            <a:ext cx="4637304" cy="513292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81" y="-11856"/>
            <a:ext cx="6769100" cy="4078865"/>
          </a:xfrm>
          <a:prstGeom prst="rect">
            <a:avLst/>
          </a:prstGeom>
        </p:spPr>
      </p:pic>
      <p:sp>
        <p:nvSpPr>
          <p:cNvPr id="12" name="正方形/長方形 11"/>
          <p:cNvSpPr/>
          <p:nvPr userDrawn="1"/>
        </p:nvSpPr>
        <p:spPr>
          <a:xfrm>
            <a:off x="0" y="3453241"/>
            <a:ext cx="6769100" cy="2163334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" y="-11856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713" y="3609170"/>
            <a:ext cx="5753735" cy="111551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713" y="2380545"/>
            <a:ext cx="5753735" cy="122862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38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76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614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152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9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228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766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304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1383" y="1404144"/>
            <a:ext cx="3109555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73756" y="1404144"/>
            <a:ext cx="3110730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6" y="1257229"/>
            <a:ext cx="2990861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8456" y="1781183"/>
            <a:ext cx="2990861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38609" y="1257229"/>
            <a:ext cx="2992036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38609" y="1781183"/>
            <a:ext cx="2992036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3624"/>
            <a:ext cx="2226987" cy="9516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46531" y="223624"/>
            <a:ext cx="3784115" cy="479359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38455" y="1175322"/>
            <a:ext cx="2226987" cy="3841893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6792" y="3931604"/>
            <a:ext cx="4061460" cy="46414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26792" y="501852"/>
            <a:ext cx="4061460" cy="3369945"/>
          </a:xfrm>
        </p:spPr>
        <p:txBody>
          <a:bodyPr/>
          <a:lstStyle>
            <a:lvl1pPr marL="0" indent="0">
              <a:buNone/>
              <a:defRPr sz="2500"/>
            </a:lvl1pPr>
            <a:lvl2pPr marL="353801" indent="0">
              <a:buNone/>
              <a:defRPr sz="2100"/>
            </a:lvl2pPr>
            <a:lvl3pPr marL="707602" indent="0">
              <a:buNone/>
              <a:defRPr sz="1800"/>
            </a:lvl3pPr>
            <a:lvl4pPr marL="1061403" indent="0">
              <a:buNone/>
              <a:defRPr sz="1500"/>
            </a:lvl4pPr>
            <a:lvl5pPr marL="1415204" indent="0">
              <a:buNone/>
              <a:defRPr sz="1500"/>
            </a:lvl5pPr>
            <a:lvl6pPr marL="1769004" indent="0">
              <a:buNone/>
              <a:defRPr sz="1500"/>
            </a:lvl6pPr>
            <a:lvl7pPr marL="2122805" indent="0">
              <a:buNone/>
              <a:defRPr sz="1500"/>
            </a:lvl7pPr>
            <a:lvl8pPr marL="2476606" indent="0">
              <a:buNone/>
              <a:defRPr sz="1500"/>
            </a:lvl8pPr>
            <a:lvl9pPr marL="2830406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6792" y="4395751"/>
            <a:ext cx="4061460" cy="659167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  <a:prstGeom prst="rect">
            <a:avLst/>
          </a:prstGeom>
        </p:spPr>
        <p:txBody>
          <a:bodyPr vert="horz" lIns="70760" tIns="35380" rIns="70760" bIns="3538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5" y="1310535"/>
            <a:ext cx="6092190" cy="3706680"/>
          </a:xfrm>
          <a:prstGeom prst="rect">
            <a:avLst/>
          </a:prstGeom>
        </p:spPr>
        <p:txBody>
          <a:bodyPr vert="horz" lIns="70760" tIns="35380" rIns="70760" bIns="3538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38455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12776" y="5205733"/>
            <a:ext cx="2143548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51189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707602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350" indent="-265350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4927" indent="-221125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02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3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921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9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97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35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73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3801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7602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1403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52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90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2805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766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04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80293" y="1329120"/>
            <a:ext cx="4613137" cy="7562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プチサイズ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3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86489" y="2435368"/>
            <a:ext cx="4606941" cy="636845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2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80294" y="3426454"/>
            <a:ext cx="4606942" cy="67080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2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2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53608" y="196295"/>
            <a:ext cx="1214709" cy="252455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grpSp>
        <p:nvGrpSpPr>
          <p:cNvPr id="30" name="グループ化 29"/>
          <p:cNvGrpSpPr>
            <a:grpSpLocks noChangeAspect="1"/>
          </p:cNvGrpSpPr>
          <p:nvPr/>
        </p:nvGrpSpPr>
        <p:grpSpPr>
          <a:xfrm>
            <a:off x="1038541" y="1298698"/>
            <a:ext cx="4652613" cy="2013645"/>
            <a:chOff x="1268638" y="1548408"/>
            <a:chExt cx="5347836" cy="2314534"/>
          </a:xfrm>
        </p:grpSpPr>
        <p:grpSp>
          <p:nvGrpSpPr>
            <p:cNvPr id="31" name="グループ化 30"/>
            <p:cNvGrpSpPr>
              <a:grpSpLocks noChangeAspect="1"/>
            </p:cNvGrpSpPr>
            <p:nvPr/>
          </p:nvGrpSpPr>
          <p:grpSpPr>
            <a:xfrm>
              <a:off x="1268638" y="1548408"/>
              <a:ext cx="5347836" cy="2314534"/>
              <a:chOff x="1184257" y="1891570"/>
              <a:chExt cx="7130448" cy="3086045"/>
            </a:xfrm>
          </p:grpSpPr>
          <p:grpSp>
            <p:nvGrpSpPr>
              <p:cNvPr id="51" name="グループ化 50"/>
              <p:cNvGrpSpPr>
                <a:grpSpLocks noChangeAspect="1"/>
              </p:cNvGrpSpPr>
              <p:nvPr/>
            </p:nvGrpSpPr>
            <p:grpSpPr>
              <a:xfrm>
                <a:off x="1184257" y="1891570"/>
                <a:ext cx="7130448" cy="3086045"/>
                <a:chOff x="783837" y="1945350"/>
                <a:chExt cx="9507264" cy="4114726"/>
              </a:xfrm>
            </p:grpSpPr>
            <p:sp>
              <p:nvSpPr>
                <p:cNvPr id="53" name="正方形/長方形 52"/>
                <p:cNvSpPr/>
                <p:nvPr/>
              </p:nvSpPr>
              <p:spPr>
                <a:xfrm>
                  <a:off x="795718" y="3922167"/>
                  <a:ext cx="4724010" cy="210221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正方形/長方形 53"/>
                <p:cNvSpPr>
                  <a:spLocks noChangeAspect="1"/>
                </p:cNvSpPr>
                <p:nvPr/>
              </p:nvSpPr>
              <p:spPr>
                <a:xfrm>
                  <a:off x="5537377" y="1956625"/>
                  <a:ext cx="4724011" cy="2102209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正方形/長方形 54"/>
                <p:cNvSpPr/>
                <p:nvPr/>
              </p:nvSpPr>
              <p:spPr>
                <a:xfrm>
                  <a:off x="5523623" y="3938522"/>
                  <a:ext cx="4767478" cy="2121554"/>
                </a:xfrm>
                <a:prstGeom prst="rect">
                  <a:avLst/>
                </a:prstGeom>
                <a:pattFill prst="pct90">
                  <a:fgClr>
                    <a:srgbClr val="006600"/>
                  </a:fgClr>
                  <a:bgClr>
                    <a:schemeClr val="accent6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正方形/長方形 55"/>
                <p:cNvSpPr/>
                <p:nvPr/>
              </p:nvSpPr>
              <p:spPr>
                <a:xfrm>
                  <a:off x="783837" y="1945350"/>
                  <a:ext cx="4767479" cy="2121554"/>
                </a:xfrm>
                <a:prstGeom prst="rect">
                  <a:avLst/>
                </a:prstGeom>
                <a:pattFill prst="pct90">
                  <a:fgClr>
                    <a:srgbClr val="006600"/>
                  </a:fgClr>
                  <a:bgClr>
                    <a:schemeClr val="accent6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" name="円/楕円 51"/>
              <p:cNvSpPr>
                <a:spLocks noChangeAspect="1"/>
              </p:cNvSpPr>
              <p:nvPr/>
            </p:nvSpPr>
            <p:spPr>
              <a:xfrm>
                <a:off x="3968866" y="2653977"/>
                <a:ext cx="1561230" cy="1561230"/>
              </a:xfrm>
              <a:prstGeom prst="ellipse">
                <a:avLst/>
              </a:prstGeom>
              <a:pattFill prst="pct5">
                <a:fgClr>
                  <a:srgbClr val="92D050"/>
                </a:fgClr>
                <a:bgClr>
                  <a:schemeClr val="bg1"/>
                </a:bgClr>
              </a:pattFill>
              <a:ln>
                <a:noFill/>
              </a:ln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/>
            <p:cNvGrpSpPr>
              <a:grpSpLocks noChangeAspect="1"/>
            </p:cNvGrpSpPr>
            <p:nvPr/>
          </p:nvGrpSpPr>
          <p:grpSpPr>
            <a:xfrm>
              <a:off x="3467859" y="2350761"/>
              <a:ext cx="929436" cy="664207"/>
              <a:chOff x="3332840" y="2255359"/>
              <a:chExt cx="1239248" cy="885606"/>
            </a:xfrm>
          </p:grpSpPr>
          <p:pic>
            <p:nvPicPr>
              <p:cNvPr id="40" name="図 3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04718" y="2305234"/>
                <a:ext cx="567370" cy="283684"/>
              </a:xfrm>
              <a:prstGeom prst="rect">
                <a:avLst/>
              </a:prstGeom>
            </p:spPr>
          </p:pic>
          <p:pic>
            <p:nvPicPr>
              <p:cNvPr id="41" name="図 4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98306" y="2871817"/>
                <a:ext cx="458261" cy="261863"/>
              </a:xfrm>
              <a:prstGeom prst="rect">
                <a:avLst/>
              </a:prstGeom>
            </p:spPr>
          </p:pic>
          <p:pic>
            <p:nvPicPr>
              <p:cNvPr id="49" name="図 4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04718" y="2816754"/>
                <a:ext cx="455143" cy="324211"/>
              </a:xfrm>
              <a:prstGeom prst="rect">
                <a:avLst/>
              </a:prstGeom>
            </p:spPr>
          </p:pic>
          <p:pic>
            <p:nvPicPr>
              <p:cNvPr id="50" name="図 4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32840" y="2255359"/>
                <a:ext cx="523727" cy="383443"/>
              </a:xfrm>
              <a:prstGeom prst="rect">
                <a:avLst/>
              </a:prstGeom>
            </p:spPr>
          </p:pic>
        </p:grpSp>
      </p:grpSp>
      <p:sp>
        <p:nvSpPr>
          <p:cNvPr id="60" name="テキスト ボックス 59"/>
          <p:cNvSpPr txBox="1"/>
          <p:nvPr/>
        </p:nvSpPr>
        <p:spPr>
          <a:xfrm>
            <a:off x="2368887" y="720055"/>
            <a:ext cx="2031325" cy="27699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節電・耐震のお悩み解決！</a:t>
            </a:r>
            <a:endParaRPr kumimoji="1" lang="ja-JP" altLang="en-US" sz="12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496854" y="896009"/>
            <a:ext cx="3775393" cy="40011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夏のリフォームキャンペーン！</a:t>
            </a:r>
            <a:endParaRPr kumimoji="1" lang="ja-JP" altLang="en-US" sz="20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3371742" y="4051103"/>
            <a:ext cx="25585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東京都江東区豊洲3-2-3　</a:t>
            </a:r>
            <a:endParaRPr lang="ja-JP" altLang="en-US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3356165" y="3456359"/>
            <a:ext cx="2188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アスクル工務店</a:t>
            </a:r>
            <a:endParaRPr lang="ja-JP" altLang="en-US" sz="2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3356165" y="3877817"/>
            <a:ext cx="17796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TEL: 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endParaRPr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5" name="角丸四角形 64"/>
          <p:cNvSpPr>
            <a:spLocks noChangeAspect="1"/>
          </p:cNvSpPr>
          <p:nvPr/>
        </p:nvSpPr>
        <p:spPr>
          <a:xfrm>
            <a:off x="1035405" y="3542569"/>
            <a:ext cx="2003833" cy="388576"/>
          </a:xfrm>
          <a:prstGeom prst="roundRect">
            <a:avLst/>
          </a:prstGeom>
          <a:solidFill>
            <a:srgbClr val="F9C40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pic>
        <p:nvPicPr>
          <p:cNvPr id="66" name="図 6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8782">
            <a:off x="3013017" y="3553970"/>
            <a:ext cx="370334" cy="368789"/>
          </a:xfrm>
          <a:prstGeom prst="rect">
            <a:avLst/>
          </a:prstGeom>
        </p:spPr>
      </p:pic>
      <p:sp>
        <p:nvSpPr>
          <p:cNvPr id="67" name="正方形/長方形 66"/>
          <p:cNvSpPr/>
          <p:nvPr/>
        </p:nvSpPr>
        <p:spPr>
          <a:xfrm>
            <a:off x="1168333" y="3567580"/>
            <a:ext cx="17379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ja-JP" altLang="en-US" sz="1600" dirty="0">
                <a:solidFill>
                  <a:srgbClr val="0066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リフォームの事なら</a:t>
            </a:r>
          </a:p>
        </p:txBody>
      </p:sp>
      <p:pic>
        <p:nvPicPr>
          <p:cNvPr id="68" name="図 6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18" y="4051103"/>
            <a:ext cx="324212" cy="324212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987" y="4162319"/>
            <a:ext cx="302598" cy="302598"/>
          </a:xfrm>
          <a:prstGeom prst="rect">
            <a:avLst/>
          </a:prstGeom>
        </p:spPr>
      </p:pic>
      <p:pic>
        <p:nvPicPr>
          <p:cNvPr id="70" name="図 6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535" y="3487676"/>
            <a:ext cx="199515" cy="199515"/>
          </a:xfrm>
          <a:prstGeom prst="rect">
            <a:avLst/>
          </a:prstGeom>
        </p:spPr>
      </p:pic>
      <p:sp>
        <p:nvSpPr>
          <p:cNvPr id="71" name="テキスト ボックス 70"/>
          <p:cNvSpPr txBox="1"/>
          <p:nvPr/>
        </p:nvSpPr>
        <p:spPr>
          <a:xfrm>
            <a:off x="1368326" y="2448247"/>
            <a:ext cx="15696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エコな生活をお考えの方は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1740223" y="2664271"/>
            <a:ext cx="82586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オール電化</a:t>
            </a:r>
            <a:endParaRPr kumimoji="1"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endParaRPr kumimoji="1"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太陽光発電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3600574" y="1440135"/>
            <a:ext cx="191590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安心してお住まいになりたい方は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3953235" y="1659100"/>
            <a:ext cx="1210588" cy="534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一級建築士による</a:t>
            </a:r>
            <a:endParaRPr kumimoji="1"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リフォーム相談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152302" y="1440135"/>
            <a:ext cx="20313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毎日快適にお住まいになりたい方は</a:t>
            </a:r>
            <a:endParaRPr kumimoji="1" lang="ja-JP" altLang="en-US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177951" y="1656159"/>
            <a:ext cx="198002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インテリアコーディネーターが</a:t>
            </a:r>
            <a:endParaRPr kumimoji="1" lang="en-US" altLang="ja-JP" sz="10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1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ご提案いたします。</a:t>
            </a:r>
            <a:endParaRPr kumimoji="1" lang="ja-JP" altLang="en-US" sz="1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3749233" y="2637849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おまかせください。</a:t>
            </a:r>
            <a:endParaRPr kumimoji="1" lang="en-US" altLang="ja-JP" sz="10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1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詳しくご説明いたします。</a:t>
            </a:r>
            <a:endParaRPr kumimoji="1" lang="ja-JP" altLang="en-US" sz="1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4114719" y="2448247"/>
            <a:ext cx="9925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減税に関しては</a:t>
            </a:r>
            <a:endParaRPr kumimoji="1" lang="ja-JP" altLang="en-US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9" name="図 7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247" y="2887741"/>
            <a:ext cx="624731" cy="568618"/>
          </a:xfrm>
          <a:prstGeom prst="rect">
            <a:avLst/>
          </a:prstGeom>
        </p:spPr>
      </p:pic>
      <p:pic>
        <p:nvPicPr>
          <p:cNvPr id="80" name="図 7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57" y="2887741"/>
            <a:ext cx="624731" cy="56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159160" y="1049688"/>
            <a:ext cx="4512598" cy="874301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2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2603" y="771054"/>
            <a:ext cx="646557" cy="6056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39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11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128126" y="2518765"/>
            <a:ext cx="564133" cy="6056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159160" y="3799373"/>
            <a:ext cx="4512598" cy="70912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</Words>
  <Application>Microsoft Office PowerPoint</Application>
  <PresentationFormat>ユーザー設定</PresentationFormat>
  <Paragraphs>35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2015-04-21T04:32:58Z</dcterms:created>
  <dcterms:modified xsi:type="dcterms:W3CDTF">2015-04-21T04:33:02Z</dcterms:modified>
</cp:coreProperties>
</file>