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" y="145"/>
            <a:ext cx="9502879" cy="734507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863585" y="864369"/>
            <a:ext cx="4032612" cy="3269878"/>
            <a:chOff x="779979" y="907404"/>
            <a:chExt cx="6325665" cy="5129220"/>
          </a:xfrm>
        </p:grpSpPr>
        <p:pic>
          <p:nvPicPr>
            <p:cNvPr id="41" name="図 40" descr="BEER_IL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63462" flipH="1">
              <a:off x="779979" y="2137630"/>
              <a:ext cx="3080612" cy="3898994"/>
            </a:xfrm>
            <a:prstGeom prst="rect">
              <a:avLst/>
            </a:prstGeom>
          </p:spPr>
        </p:pic>
        <p:pic>
          <p:nvPicPr>
            <p:cNvPr id="43" name="図 42" descr="BEER_IL.png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31316">
              <a:off x="3392630" y="907404"/>
              <a:ext cx="3713014" cy="4699399"/>
            </a:xfrm>
            <a:prstGeom prst="rect">
              <a:avLst/>
            </a:prstGeom>
          </p:spPr>
        </p:pic>
      </p:grpSp>
      <p:pic>
        <p:nvPicPr>
          <p:cNvPr id="44" name="図 43" descr="ILOVEBEE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826" y="2592561"/>
            <a:ext cx="4342608" cy="881455"/>
          </a:xfrm>
          <a:prstGeom prst="rect">
            <a:avLst/>
          </a:prstGeom>
          <a:effectLst>
            <a:outerShdw dist="88900" dir="2700000" algn="tl" rotWithShape="0">
              <a:schemeClr val="bg1"/>
            </a:outerShdw>
          </a:effectLst>
        </p:spPr>
      </p:pic>
      <p:grpSp>
        <p:nvGrpSpPr>
          <p:cNvPr id="6" name="グループ化 5"/>
          <p:cNvGrpSpPr/>
          <p:nvPr/>
        </p:nvGrpSpPr>
        <p:grpSpPr>
          <a:xfrm>
            <a:off x="3938174" y="3396220"/>
            <a:ext cx="4855912" cy="769441"/>
            <a:chOff x="4320000" y="4536777"/>
            <a:chExt cx="4855912" cy="769441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320000" y="4536777"/>
              <a:ext cx="639919" cy="769441"/>
              <a:chOff x="4077160" y="4536777"/>
              <a:chExt cx="639919" cy="769441"/>
            </a:xfrm>
          </p:grpSpPr>
          <p:sp>
            <p:nvSpPr>
              <p:cNvPr id="129" name="円/楕円 128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077160" y="4536777"/>
                <a:ext cx="639919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4834408" y="4536777"/>
              <a:ext cx="619103" cy="769441"/>
              <a:chOff x="4087568" y="4536777"/>
              <a:chExt cx="619103" cy="769441"/>
            </a:xfrm>
          </p:grpSpPr>
          <p:sp>
            <p:nvSpPr>
              <p:cNvPr id="139" name="円/楕円 138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4095595" y="4536777"/>
                <a:ext cx="603050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A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41" name="グループ化 140"/>
            <p:cNvGrpSpPr/>
            <p:nvPr/>
          </p:nvGrpSpPr>
          <p:grpSpPr>
            <a:xfrm>
              <a:off x="5338408" y="4536777"/>
              <a:ext cx="619103" cy="769441"/>
              <a:chOff x="4087568" y="4536777"/>
              <a:chExt cx="619103" cy="769441"/>
            </a:xfrm>
          </p:grpSpPr>
          <p:sp>
            <p:nvSpPr>
              <p:cNvPr id="142" name="円/楕円 141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110823" y="4536777"/>
                <a:ext cx="572593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44" name="グループ化 143"/>
            <p:cNvGrpSpPr/>
            <p:nvPr/>
          </p:nvGrpSpPr>
          <p:grpSpPr>
            <a:xfrm>
              <a:off x="5832000" y="4536777"/>
              <a:ext cx="619103" cy="769441"/>
              <a:chOff x="4087568" y="4536777"/>
              <a:chExt cx="619103" cy="769441"/>
            </a:xfrm>
          </p:grpSpPr>
          <p:sp>
            <p:nvSpPr>
              <p:cNvPr id="145" name="円/楕円 144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4110823" y="4536777"/>
                <a:ext cx="572593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P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47" name="グループ化 146"/>
            <p:cNvGrpSpPr/>
            <p:nvPr/>
          </p:nvGrpSpPr>
          <p:grpSpPr>
            <a:xfrm>
              <a:off x="6336000" y="4536777"/>
              <a:ext cx="619103" cy="769441"/>
              <a:chOff x="4087568" y="4536777"/>
              <a:chExt cx="619103" cy="769441"/>
            </a:xfrm>
          </p:grpSpPr>
          <p:sp>
            <p:nvSpPr>
              <p:cNvPr id="148" name="円/楕円 147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4106815" y="4536777"/>
                <a:ext cx="580608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Y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7034400" y="4536777"/>
              <a:ext cx="639920" cy="769441"/>
              <a:chOff x="4077159" y="4536777"/>
              <a:chExt cx="639920" cy="769441"/>
            </a:xfrm>
          </p:grpSpPr>
          <p:sp>
            <p:nvSpPr>
              <p:cNvPr id="154" name="円/楕円 153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4077159" y="4536777"/>
                <a:ext cx="639920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H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7540003" y="4536777"/>
              <a:ext cx="636713" cy="769441"/>
              <a:chOff x="4078762" y="4536777"/>
              <a:chExt cx="636713" cy="769441"/>
            </a:xfrm>
          </p:grpSpPr>
          <p:sp>
            <p:nvSpPr>
              <p:cNvPr id="160" name="円/楕円 159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4078762" y="4536777"/>
                <a:ext cx="636713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O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62" name="グループ化 161"/>
            <p:cNvGrpSpPr/>
            <p:nvPr/>
          </p:nvGrpSpPr>
          <p:grpSpPr>
            <a:xfrm>
              <a:off x="8048812" y="4536777"/>
              <a:ext cx="627096" cy="769441"/>
              <a:chOff x="4083571" y="4536777"/>
              <a:chExt cx="627096" cy="769441"/>
            </a:xfrm>
          </p:grpSpPr>
          <p:sp>
            <p:nvSpPr>
              <p:cNvPr id="163" name="円/楕円 162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4083571" y="4536777"/>
                <a:ext cx="627096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U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65" name="グループ化 164"/>
            <p:cNvGrpSpPr/>
            <p:nvPr/>
          </p:nvGrpSpPr>
          <p:grpSpPr>
            <a:xfrm>
              <a:off x="8556809" y="4536777"/>
              <a:ext cx="619103" cy="769441"/>
              <a:chOff x="4087568" y="4536777"/>
              <a:chExt cx="619103" cy="769441"/>
            </a:xfrm>
          </p:grpSpPr>
          <p:sp>
            <p:nvSpPr>
              <p:cNvPr id="166" name="円/楕円 165"/>
              <p:cNvSpPr/>
              <p:nvPr/>
            </p:nvSpPr>
            <p:spPr>
              <a:xfrm>
                <a:off x="4087568" y="4547488"/>
                <a:ext cx="619103" cy="619103"/>
              </a:xfrm>
              <a:prstGeom prst="ellipse">
                <a:avLst/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01900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4093189" y="4536777"/>
                <a:ext cx="607860" cy="769441"/>
              </a:xfrm>
              <a:prstGeom prst="rect">
                <a:avLst/>
              </a:prstGeom>
              <a:ln>
                <a:noFill/>
              </a:ln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4400" b="1" dirty="0" smtClean="0">
                    <a:solidFill>
                      <a:srgbClr val="FFC000">
                        <a:lumMod val="50000"/>
                      </a:srgbClr>
                    </a:solidFill>
                    <a:latin typeface="メイリオ"/>
                    <a:ea typeface="メイリオ"/>
                    <a:cs typeface="メイリオ"/>
                  </a:rPr>
                  <a:t>R</a:t>
                </a:r>
                <a:endParaRPr lang="ja-JP" altLang="en-US" sz="4400" b="1" dirty="0">
                  <a:solidFill>
                    <a:srgbClr val="FFC000">
                      <a:lumMod val="50000"/>
                    </a:srgb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1538080" y="4122323"/>
            <a:ext cx="6428202" cy="1107996"/>
            <a:chOff x="1634069" y="4122323"/>
            <a:chExt cx="6428202" cy="1107996"/>
          </a:xfrm>
        </p:grpSpPr>
        <p:sp>
          <p:nvSpPr>
            <p:cNvPr id="168" name="テキスト ボックス 167"/>
            <p:cNvSpPr txBox="1"/>
            <p:nvPr/>
          </p:nvSpPr>
          <p:spPr>
            <a:xfrm>
              <a:off x="5904309" y="4122323"/>
              <a:ext cx="215796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2000" dirty="0" smtClean="0">
                  <a:solidFill>
                    <a:schemeClr val="bg1"/>
                  </a:solidFill>
                </a:rPr>
                <a:t>　</a:t>
              </a:r>
              <a:r>
                <a:rPr kumimoji="1" lang="en-US" altLang="ja-JP" sz="6600" b="1" dirty="0" smtClean="0">
                  <a:solidFill>
                    <a:schemeClr val="bg1"/>
                  </a:solidFill>
                </a:rPr>
                <a:t>350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円</a:t>
              </a:r>
              <a:endParaRPr kumimoji="1" lang="en-US" altLang="ja-JP" sz="6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4037392" y="4306989"/>
              <a:ext cx="2183611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800" dirty="0">
                  <a:solidFill>
                    <a:schemeClr val="bg1"/>
                  </a:solidFill>
                </a:rPr>
                <a:t>生ビール</a:t>
              </a:r>
              <a:r>
                <a:rPr lang="en-US" altLang="ja-JP" sz="2800" dirty="0">
                  <a:solidFill>
                    <a:schemeClr val="bg1"/>
                  </a:solidFill>
                </a:rPr>
                <a:t>1</a:t>
              </a:r>
              <a:r>
                <a:rPr lang="ja-JP" altLang="en-US" sz="2800" dirty="0" smtClean="0">
                  <a:solidFill>
                    <a:schemeClr val="bg1"/>
                  </a:solidFill>
                </a:rPr>
                <a:t>杯</a:t>
              </a:r>
              <a:endParaRPr lang="en-US" altLang="ja-JP" sz="2800" dirty="0" smtClean="0">
                <a:solidFill>
                  <a:schemeClr val="bg1"/>
                </a:solidFill>
              </a:endParaRPr>
            </a:p>
            <a:p>
              <a:r>
                <a:rPr lang="en-US" altLang="ja-JP" sz="1400" dirty="0">
                  <a:solidFill>
                    <a:schemeClr val="bg1"/>
                  </a:solidFill>
                </a:rPr>
                <a:t>※</a:t>
              </a:r>
              <a:r>
                <a:rPr lang="ja-JP" altLang="en-US" sz="1400" dirty="0">
                  <a:solidFill>
                    <a:schemeClr val="bg1"/>
                  </a:solidFill>
                </a:rPr>
                <a:t>おつまみ</a:t>
              </a:r>
              <a:r>
                <a:rPr lang="ja-JP" altLang="en-US" sz="1400" dirty="0" smtClean="0">
                  <a:solidFill>
                    <a:schemeClr val="bg1"/>
                  </a:solidFill>
                </a:rPr>
                <a:t>一品付き</a:t>
              </a:r>
              <a:endParaRPr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1" name="テキスト ボックス 170"/>
            <p:cNvSpPr txBox="1"/>
            <p:nvPr/>
          </p:nvSpPr>
          <p:spPr>
            <a:xfrm>
              <a:off x="1634069" y="4199267"/>
              <a:ext cx="218200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１７：００</a:t>
              </a:r>
              <a:endParaRPr kumimoji="0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ＭＳ Ｐゴシック"/>
                <a:cs typeface="ＭＳ Ｐゴシック"/>
              </a:endParaRPr>
            </a:p>
            <a:p>
              <a:pPr marL="0" marR="0" lvl="0" indent="0" defTabSz="101900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　　</a:t>
              </a:r>
              <a:r>
                <a:rPr kumimoji="0" lang="en-US" altLang="ja-JP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〜</a:t>
              </a:r>
              <a:r>
                <a:rPr kumimoji="0" lang="ja-JP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ＭＳ Ｐゴシック"/>
                  <a:cs typeface="ＭＳ Ｐゴシック"/>
                </a:rPr>
                <a:t>１９：００</a:t>
              </a:r>
              <a:endParaRPr kumimoji="0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172" name="表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304848"/>
              </p:ext>
            </p:extLst>
          </p:nvPr>
        </p:nvGraphicFramePr>
        <p:xfrm>
          <a:off x="1193076" y="5184849"/>
          <a:ext cx="7118211" cy="643573"/>
        </p:xfrm>
        <a:graphic>
          <a:graphicData uri="http://schemas.openxmlformats.org/drawingml/2006/table">
            <a:tbl>
              <a:tblPr/>
              <a:tblGrid>
                <a:gridCol w="2773385"/>
                <a:gridCol w="4344826"/>
              </a:tblGrid>
              <a:tr h="64357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居酒屋アスクル</a:t>
                      </a:r>
                      <a:endParaRPr lang="en-US" altLang="ja-JP" sz="24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東京都豊洲３－２－３　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03‐1234‐1111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17:00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～</a:t>
                      </a:r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23:00</a:t>
                      </a: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ユーザー設定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2015-04-21T04:35:51Z</dcterms:created>
  <dcterms:modified xsi:type="dcterms:W3CDTF">2015-04-21T04:35:53Z</dcterms:modified>
</cp:coreProperties>
</file>