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" y="0"/>
            <a:ext cx="9503254" cy="7345363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110" y="2180922"/>
            <a:ext cx="4003200" cy="80851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7" name="図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173" y="1132684"/>
            <a:ext cx="4772245" cy="4772245"/>
          </a:xfrm>
          <a:prstGeom prst="rect">
            <a:avLst/>
          </a:prstGeom>
        </p:spPr>
      </p:pic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4115490" y="2922415"/>
            <a:ext cx="3184551" cy="2846657"/>
            <a:chOff x="1088308" y="1224882"/>
            <a:chExt cx="5062552" cy="4525393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042026">
              <a:off x="1088308" y="1224882"/>
              <a:ext cx="4671408" cy="4484308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 rot="21026182">
              <a:off x="1118791" y="1691157"/>
              <a:ext cx="4207803" cy="19081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ビール飲み放題</a:t>
              </a:r>
              <a:r>
                <a:rPr kumimoji="1"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！</a:t>
              </a:r>
              <a:endParaRPr kumimoji="1"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＋</a:t>
              </a:r>
              <a:endPara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kumimoji="1"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おつまみ</a:t>
              </a:r>
              <a:r>
                <a:rPr kumimoji="1"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</a:t>
              </a:r>
              <a:r>
                <a:rPr kumimoji="1" lang="ja-JP" altLang="en-US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点</a:t>
              </a:r>
              <a:endPara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3" name="テキスト ボックス 52"/>
            <p:cNvSpPr txBox="1"/>
            <p:nvPr/>
          </p:nvSpPr>
          <p:spPr>
            <a:xfrm rot="20991722">
              <a:off x="1321266" y="4135653"/>
              <a:ext cx="4829594" cy="16146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6000" b="1" dirty="0" smtClean="0">
                  <a:ln w="3175">
                    <a:solidFill>
                      <a:srgbClr val="FF0000"/>
                    </a:solidFill>
                  </a:ln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2480</a:t>
              </a:r>
              <a:r>
                <a:rPr lang="ja-JP" altLang="en-US" sz="6000" b="1" dirty="0" smtClean="0">
                  <a:ln w="3175">
                    <a:solidFill>
                      <a:srgbClr val="FF0000"/>
                    </a:solidFill>
                  </a:ln>
                  <a:solidFill>
                    <a:schemeClr val="accent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6000" b="1" dirty="0">
                <a:ln w="3175">
                  <a:solidFill>
                    <a:srgbClr val="FF0000"/>
                  </a:solidFill>
                </a:ln>
                <a:solidFill>
                  <a:schemeClr val="accent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 rot="21035736">
              <a:off x="1932829" y="4213233"/>
              <a:ext cx="1363866" cy="403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おひとり様</a:t>
              </a:r>
              <a:endParaRPr kumimoji="1" lang="ja-JP" altLang="en-US" sz="105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7" name="テキスト ボックス 56"/>
          <p:cNvSpPr txBox="1"/>
          <p:nvPr/>
        </p:nvSpPr>
        <p:spPr>
          <a:xfrm>
            <a:off x="1754273" y="1081103"/>
            <a:ext cx="3143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chemeClr val="bg1"/>
                </a:solidFill>
              </a:rPr>
              <a:t>6/29(Fri)</a:t>
            </a:r>
            <a:r>
              <a:rPr kumimoji="1" lang="ja-JP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2800" b="1" dirty="0" smtClean="0">
                <a:solidFill>
                  <a:schemeClr val="bg1"/>
                </a:solidFill>
              </a:rPr>
              <a:t>–</a:t>
            </a:r>
            <a:r>
              <a:rPr kumimoji="1" lang="ja-JP" altLang="en-US" sz="2800" b="1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sz="2800" b="1" dirty="0" smtClean="0">
                <a:solidFill>
                  <a:schemeClr val="bg1"/>
                </a:solidFill>
              </a:rPr>
              <a:t>9/13(Fri)</a:t>
            </a:r>
            <a:endParaRPr kumimoji="1" lang="ja-JP" altLang="en-US" sz="2800" b="1" dirty="0">
              <a:solidFill>
                <a:schemeClr val="bg1"/>
              </a:solidFill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2207922" y="1596147"/>
            <a:ext cx="22365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毎年恒例！</a:t>
            </a:r>
            <a:endParaRPr kumimoji="1" lang="ja-JP" altLang="en-US" sz="32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151781" y="4810027"/>
            <a:ext cx="28344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中華居酒屋 </a:t>
            </a:r>
            <a:r>
              <a:rPr lang="ja-JP" altLang="en-US" sz="20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明日来飯店</a:t>
            </a:r>
            <a:endParaRPr kumimoji="1" lang="ja-JP" altLang="en-US" sz="20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791741" y="5140424"/>
            <a:ext cx="3554510" cy="69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住所：東京都江東区豊洲3-2-3</a:t>
            </a:r>
            <a:endParaRPr lang="en-US" altLang="ja-JP" sz="13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TEL: 03-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1234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111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lang="en-US" altLang="ja-JP" sz="1300" b="1" dirty="0" smtClean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300" b="1" dirty="0" smtClean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●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営業時間：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17: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lang="en-US" altLang="ja-JP" sz="13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23:</a:t>
            </a:r>
            <a:r>
              <a:rPr lang="en-US" altLang="ja-JP" sz="1300" b="1" dirty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endParaRPr lang="ja-JP" altLang="en-US" sz="13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825774" y="3510661"/>
            <a:ext cx="32063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ハイボール</a:t>
            </a:r>
            <a:r>
              <a:rPr lang="en-US" altLang="ja-JP" sz="18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･</a:t>
            </a:r>
            <a:r>
              <a:rPr kumimoji="1" lang="ja-JP" altLang="en-US" sz="18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チューハイ</a:t>
            </a:r>
            <a:endParaRPr lang="en-US" altLang="ja-JP" sz="1800" b="1" dirty="0" smtClean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  <a:p>
            <a:pPr algn="ctr"/>
            <a:r>
              <a:rPr kumimoji="1" lang="ja-JP" altLang="en-US" sz="1800" b="1" dirty="0" smtClean="0">
                <a:solidFill>
                  <a:schemeClr val="bg1"/>
                </a:solidFill>
                <a:latin typeface="NTモトヤ丸アポロ4KP" panose="020B0400000000000000" pitchFamily="50" charset="-128"/>
                <a:ea typeface="NTモトヤ丸アポロ4KP" panose="020B0400000000000000" pitchFamily="50" charset="-128"/>
              </a:rPr>
              <a:t>ソフトドリンクも飲み放題！</a:t>
            </a:r>
            <a:endParaRPr kumimoji="1" lang="ja-JP" altLang="en-US" sz="1800" b="1" dirty="0">
              <a:solidFill>
                <a:schemeClr val="bg1"/>
              </a:solidFill>
              <a:latin typeface="NTモトヤ丸アポロ4KP" panose="020B0400000000000000" pitchFamily="50" charset="-128"/>
              <a:ea typeface="NTモトヤ丸アポロ4KP" panose="020B0400000000000000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1169618" y="4156992"/>
            <a:ext cx="25186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宴会・パーティも承ります！</a:t>
            </a:r>
            <a:endParaRPr kumimoji="1" lang="ja-JP" altLang="en-US" sz="1400" b="1" dirty="0">
              <a:solidFill>
                <a:srgbClr val="FFFFFF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</Words>
  <Application>Microsoft Office PowerPoint</Application>
  <PresentationFormat>ユーザー設定</PresentationFormat>
  <Paragraphs>29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2015-04-21T04:37:58Z</dcterms:created>
  <dcterms:modified xsi:type="dcterms:W3CDTF">2015-04-21T04:38:02Z</dcterms:modified>
</cp:coreProperties>
</file>