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6769100" cy="5616575"/>
  <p:notesSz cx="6735763" cy="9866313"/>
  <p:defaultTextStyle>
    <a:defPPr>
      <a:defRPr lang="ja-JP"/>
    </a:defPPr>
    <a:lvl1pPr marL="0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353801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707602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061403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14152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17690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2122805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24766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28304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125" d="100"/>
          <a:sy n="125" d="100"/>
        </p:scale>
        <p:origin x="-438" y="-126"/>
      </p:cViewPr>
      <p:guideLst>
        <p:guide orient="horz" pos="1769"/>
        <p:guide pos="21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7156ED-6376-480F-A919-F3A7FE91965E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38238" y="739775"/>
            <a:ext cx="445928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30ECCF-7FE2-4C0F-B942-E33C92024C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409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0ECCF-7FE2-4C0F-B942-E33C92024C1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3834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7683" y="1744779"/>
            <a:ext cx="5753735" cy="1203923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15365" y="3182727"/>
            <a:ext cx="4738370" cy="143534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3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076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6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15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6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76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30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101504" y="240525"/>
            <a:ext cx="1582982" cy="513292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1384" y="240525"/>
            <a:ext cx="4637304" cy="513292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262"/>
            <a:ext cx="6769100" cy="523205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" y="-1593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713" y="3609170"/>
            <a:ext cx="5753735" cy="1115515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713" y="2380545"/>
            <a:ext cx="5753735" cy="1228625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538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076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6140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152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690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228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766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304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1383" y="1404144"/>
            <a:ext cx="3109555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73756" y="1404144"/>
            <a:ext cx="3110730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6" y="1257229"/>
            <a:ext cx="2990861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38456" y="1781183"/>
            <a:ext cx="2990861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38609" y="1257229"/>
            <a:ext cx="2992036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38609" y="1781183"/>
            <a:ext cx="2992036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3624"/>
            <a:ext cx="2226987" cy="95169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46531" y="223624"/>
            <a:ext cx="3784115" cy="4793591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38455" y="1175322"/>
            <a:ext cx="2226987" cy="3841893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26792" y="3931604"/>
            <a:ext cx="4061460" cy="46414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26792" y="501852"/>
            <a:ext cx="4061460" cy="3369945"/>
          </a:xfrm>
        </p:spPr>
        <p:txBody>
          <a:bodyPr/>
          <a:lstStyle>
            <a:lvl1pPr marL="0" indent="0">
              <a:buNone/>
              <a:defRPr sz="2500"/>
            </a:lvl1pPr>
            <a:lvl2pPr marL="353801" indent="0">
              <a:buNone/>
              <a:defRPr sz="2100"/>
            </a:lvl2pPr>
            <a:lvl3pPr marL="707602" indent="0">
              <a:buNone/>
              <a:defRPr sz="1800"/>
            </a:lvl3pPr>
            <a:lvl4pPr marL="1061403" indent="0">
              <a:buNone/>
              <a:defRPr sz="1500"/>
            </a:lvl4pPr>
            <a:lvl5pPr marL="1415204" indent="0">
              <a:buNone/>
              <a:defRPr sz="1500"/>
            </a:lvl5pPr>
            <a:lvl6pPr marL="1769004" indent="0">
              <a:buNone/>
              <a:defRPr sz="1500"/>
            </a:lvl6pPr>
            <a:lvl7pPr marL="2122805" indent="0">
              <a:buNone/>
              <a:defRPr sz="1500"/>
            </a:lvl7pPr>
            <a:lvl8pPr marL="2476606" indent="0">
              <a:buNone/>
              <a:defRPr sz="1500"/>
            </a:lvl8pPr>
            <a:lvl9pPr marL="2830406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26792" y="4395751"/>
            <a:ext cx="4061460" cy="659167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  <a:prstGeom prst="rect">
            <a:avLst/>
          </a:prstGeom>
        </p:spPr>
        <p:txBody>
          <a:bodyPr vert="horz" lIns="70760" tIns="35380" rIns="70760" bIns="3538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5" y="1310535"/>
            <a:ext cx="6092190" cy="3706680"/>
          </a:xfrm>
          <a:prstGeom prst="rect">
            <a:avLst/>
          </a:prstGeom>
        </p:spPr>
        <p:txBody>
          <a:bodyPr vert="horz" lIns="70760" tIns="35380" rIns="70760" bIns="3538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38455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12776" y="5205733"/>
            <a:ext cx="2143548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51189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707602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350" indent="-265350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4927" indent="-221125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4502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383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921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59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997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535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073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3801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07602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1403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152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690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2805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766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04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080293" y="1329120"/>
            <a:ext cx="4613137" cy="75624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プチサイズ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3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086489" y="2435368"/>
            <a:ext cx="4606941" cy="636845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</a:t>
            </a:r>
            <a:r>
              <a:rPr lang="ja-JP" altLang="en-US" sz="12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。青い枠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は「仕上がりイメージライン」です。</a:t>
            </a:r>
            <a:endParaRPr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080294" y="3426454"/>
            <a:ext cx="4606942" cy="67080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2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</a:t>
            </a:r>
            <a:r>
              <a:rPr lang="ja-JP" altLang="en-US" sz="12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、青い枠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53608" y="196295"/>
            <a:ext cx="1214709" cy="252455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pic>
        <p:nvPicPr>
          <p:cNvPr id="49" name="図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200" y="1080095"/>
            <a:ext cx="3291840" cy="3291840"/>
          </a:xfrm>
          <a:prstGeom prst="rect">
            <a:avLst/>
          </a:prstGeom>
        </p:spPr>
      </p:pic>
      <p:grpSp>
        <p:nvGrpSpPr>
          <p:cNvPr id="55" name="グループ化 54"/>
          <p:cNvGrpSpPr>
            <a:grpSpLocks noChangeAspect="1"/>
          </p:cNvGrpSpPr>
          <p:nvPr/>
        </p:nvGrpSpPr>
        <p:grpSpPr>
          <a:xfrm>
            <a:off x="2791639" y="2250131"/>
            <a:ext cx="2177087" cy="1944344"/>
            <a:chOff x="1088308" y="1224882"/>
            <a:chExt cx="5089652" cy="4545537"/>
          </a:xfrm>
        </p:grpSpPr>
        <p:pic>
          <p:nvPicPr>
            <p:cNvPr id="56" name="図 55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42026">
              <a:off x="1088308" y="1224882"/>
              <a:ext cx="4671407" cy="4484308"/>
            </a:xfrm>
            <a:prstGeom prst="rect">
              <a:avLst/>
            </a:prstGeom>
          </p:spPr>
        </p:pic>
        <p:sp>
          <p:nvSpPr>
            <p:cNvPr id="60" name="テキスト ボックス 59"/>
            <p:cNvSpPr txBox="1"/>
            <p:nvPr/>
          </p:nvSpPr>
          <p:spPr>
            <a:xfrm rot="21026182">
              <a:off x="1386748" y="1792574"/>
              <a:ext cx="3789517" cy="17268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ビール飲み放題</a:t>
              </a:r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！</a:t>
              </a:r>
              <a:endPara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＋</a:t>
              </a:r>
              <a:endPara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おつまみ</a:t>
              </a:r>
              <a:r>
                <a:rPr kumimoji="1"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  <a:r>
                <a:rPr kumimoji="1"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点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1" name="テキスト ボックス 60"/>
            <p:cNvSpPr txBox="1"/>
            <p:nvPr/>
          </p:nvSpPr>
          <p:spPr>
            <a:xfrm rot="20991722">
              <a:off x="1294163" y="4115505"/>
              <a:ext cx="4883797" cy="16549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4000" b="1" dirty="0" smtClean="0">
                  <a:ln w="3175">
                    <a:solidFill>
                      <a:srgbClr val="FF0000"/>
                    </a:solidFill>
                  </a:ln>
                  <a:solidFill>
                    <a:schemeClr val="accent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2480</a:t>
              </a:r>
              <a:r>
                <a:rPr lang="ja-JP" altLang="en-US" sz="4000" b="1" dirty="0" smtClean="0">
                  <a:ln w="3175">
                    <a:solidFill>
                      <a:srgbClr val="FF0000"/>
                    </a:solidFill>
                  </a:ln>
                  <a:solidFill>
                    <a:schemeClr val="accent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ja-JP" altLang="en-US" sz="4000" b="1" dirty="0">
                <a:ln w="3175">
                  <a:solidFill>
                    <a:srgbClr val="FF0000"/>
                  </a:solidFill>
                </a:ln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2" name="テキスト ボックス 61"/>
            <p:cNvSpPr txBox="1"/>
            <p:nvPr/>
          </p:nvSpPr>
          <p:spPr>
            <a:xfrm rot="21035736">
              <a:off x="1620383" y="4024968"/>
              <a:ext cx="1630931" cy="5036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おひとり様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pic>
        <p:nvPicPr>
          <p:cNvPr id="63" name="図 6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258" y="1512143"/>
            <a:ext cx="3137596" cy="633688"/>
          </a:xfrm>
          <a:prstGeom prst="rect">
            <a:avLst/>
          </a:prstGeom>
        </p:spPr>
      </p:pic>
      <p:grpSp>
        <p:nvGrpSpPr>
          <p:cNvPr id="64" name="グループ化 63"/>
          <p:cNvGrpSpPr/>
          <p:nvPr/>
        </p:nvGrpSpPr>
        <p:grpSpPr>
          <a:xfrm>
            <a:off x="1706746" y="864071"/>
            <a:ext cx="2082621" cy="688142"/>
            <a:chOff x="1754273" y="1081103"/>
            <a:chExt cx="2082621" cy="688142"/>
          </a:xfrm>
        </p:grpSpPr>
        <p:sp>
          <p:nvSpPr>
            <p:cNvPr id="65" name="テキスト ボックス 64"/>
            <p:cNvSpPr txBox="1"/>
            <p:nvPr/>
          </p:nvSpPr>
          <p:spPr>
            <a:xfrm>
              <a:off x="1754273" y="1081103"/>
              <a:ext cx="20826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b="1" dirty="0" smtClean="0">
                  <a:solidFill>
                    <a:schemeClr val="bg1"/>
                  </a:solidFill>
                </a:rPr>
                <a:t>6/29(Fri)</a:t>
              </a:r>
              <a:r>
                <a:rPr kumimoji="1" lang="ja-JP" altLang="en-US" sz="1800" b="1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ja-JP" sz="1800" b="1" dirty="0" smtClean="0">
                  <a:solidFill>
                    <a:schemeClr val="bg1"/>
                  </a:solidFill>
                </a:rPr>
                <a:t>–</a:t>
              </a:r>
              <a:r>
                <a:rPr kumimoji="1" lang="ja-JP" altLang="en-US" sz="1800" b="1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ja-JP" sz="1800" b="1" dirty="0" smtClean="0">
                  <a:solidFill>
                    <a:schemeClr val="bg1"/>
                  </a:solidFill>
                </a:rPr>
                <a:t>9/13(Fri)</a:t>
              </a:r>
              <a:endParaRPr kumimoji="1" lang="ja-JP" altLang="en-US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2038005" y="1369135"/>
              <a:ext cx="1467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0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毎年恒例！</a:t>
              </a:r>
              <a:endParaRPr kumimoji="1"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67" name="テキスト ボックス 66"/>
          <p:cNvSpPr txBox="1"/>
          <p:nvPr/>
        </p:nvSpPr>
        <p:spPr>
          <a:xfrm>
            <a:off x="717977" y="2654746"/>
            <a:ext cx="20185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100" b="1" dirty="0" smtClean="0">
                <a:solidFill>
                  <a:schemeClr val="bg1"/>
                </a:solidFill>
                <a:latin typeface="NTモトヤ丸アポロ4KP" panose="020B0400000000000000" pitchFamily="50" charset="-128"/>
                <a:ea typeface="NTモトヤ丸アポロ4KP" panose="020B0400000000000000" pitchFamily="50" charset="-128"/>
              </a:rPr>
              <a:t>ハイボール</a:t>
            </a:r>
            <a:r>
              <a:rPr lang="en-US" altLang="ja-JP" sz="1100" b="1" dirty="0" smtClean="0">
                <a:solidFill>
                  <a:schemeClr val="bg1"/>
                </a:solidFill>
                <a:latin typeface="NTモトヤ丸アポロ4KP" panose="020B0400000000000000" pitchFamily="50" charset="-128"/>
                <a:ea typeface="NTモトヤ丸アポロ4KP" panose="020B0400000000000000" pitchFamily="50" charset="-128"/>
              </a:rPr>
              <a:t>･</a:t>
            </a:r>
            <a:r>
              <a:rPr kumimoji="1" lang="ja-JP" altLang="en-US" sz="1100" b="1" dirty="0" smtClean="0">
                <a:solidFill>
                  <a:schemeClr val="bg1"/>
                </a:solidFill>
                <a:latin typeface="NTモトヤ丸アポロ4KP" panose="020B0400000000000000" pitchFamily="50" charset="-128"/>
                <a:ea typeface="NTモトヤ丸アポロ4KP" panose="020B0400000000000000" pitchFamily="50" charset="-128"/>
              </a:rPr>
              <a:t>チューハイ</a:t>
            </a:r>
            <a:endParaRPr lang="en-US" altLang="ja-JP" sz="1100" b="1" dirty="0" smtClean="0">
              <a:solidFill>
                <a:schemeClr val="bg1"/>
              </a:solidFill>
              <a:latin typeface="NTモトヤ丸アポロ4KP" panose="020B0400000000000000" pitchFamily="50" charset="-128"/>
              <a:ea typeface="NTモトヤ丸アポロ4KP" panose="020B0400000000000000" pitchFamily="50" charset="-128"/>
            </a:endParaRPr>
          </a:p>
          <a:p>
            <a:pPr algn="ctr"/>
            <a:r>
              <a:rPr kumimoji="1" lang="ja-JP" altLang="en-US" sz="1100" b="1" dirty="0" smtClean="0">
                <a:solidFill>
                  <a:schemeClr val="bg1"/>
                </a:solidFill>
                <a:latin typeface="NTモトヤ丸アポロ4KP" panose="020B0400000000000000" pitchFamily="50" charset="-128"/>
                <a:ea typeface="NTモトヤ丸アポロ4KP" panose="020B0400000000000000" pitchFamily="50" charset="-128"/>
              </a:rPr>
              <a:t>ソフトドリンクも飲み放題！</a:t>
            </a:r>
            <a:endParaRPr kumimoji="1" lang="ja-JP" altLang="en-US" sz="1100" b="1" dirty="0">
              <a:solidFill>
                <a:schemeClr val="bg1"/>
              </a:solidFill>
              <a:latin typeface="NTモトヤ丸アポロ4KP" panose="020B0400000000000000" pitchFamily="50" charset="-128"/>
              <a:ea typeface="NTモトヤ丸アポロ4KP" panose="020B0400000000000000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801333" y="3066122"/>
            <a:ext cx="18517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宴会・パーティも承ります！</a:t>
            </a:r>
            <a:endParaRPr kumimoji="1" lang="ja-JP" altLang="en-US" sz="1000" b="1" dirty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731641" y="3452584"/>
            <a:ext cx="20393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中華居酒屋 </a:t>
            </a:r>
            <a:r>
              <a:rPr lang="ja-JP" altLang="en-US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明日来飯店</a:t>
            </a:r>
            <a:endParaRPr kumimoji="1" lang="ja-JP" altLang="en-US" b="1" dirty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-25944" y="3668608"/>
            <a:ext cx="355451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9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ja-JP" altLang="en-US" sz="9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住所：東京都江東区豊洲3-2-3</a:t>
            </a:r>
            <a:endParaRPr lang="en-US" altLang="ja-JP" sz="900" b="1" dirty="0" smtClean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9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ja-JP" altLang="en-US" sz="9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TEL: 03-</a:t>
            </a:r>
            <a:r>
              <a:rPr lang="en-US" altLang="ja-JP" sz="9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9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9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</a:t>
            </a:r>
            <a:r>
              <a:rPr lang="ja-JP" altLang="en-US" sz="9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endParaRPr lang="en-US" altLang="ja-JP" sz="900" b="1" dirty="0" smtClean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9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ja-JP" altLang="en-US" sz="9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営業時間：</a:t>
            </a:r>
            <a:r>
              <a:rPr lang="en-US" altLang="ja-JP" sz="9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17:</a:t>
            </a:r>
            <a:r>
              <a:rPr lang="en-US" altLang="ja-JP" sz="9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9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9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23:</a:t>
            </a:r>
            <a:r>
              <a:rPr lang="en-US" altLang="ja-JP" sz="9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endParaRPr lang="ja-JP" altLang="en-US" sz="900" b="1" dirty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159160" y="1049688"/>
            <a:ext cx="4512598" cy="874301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2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12603" y="771054"/>
            <a:ext cx="646557" cy="605663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393" y="2160872"/>
            <a:ext cx="173748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113" y="2160872"/>
            <a:ext cx="173748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128126" y="2518765"/>
            <a:ext cx="564133" cy="60566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159160" y="3799373"/>
            <a:ext cx="4512598" cy="70912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</Words>
  <Application>Microsoft Office PowerPoint</Application>
  <PresentationFormat>ユーザー設定</PresentationFormat>
  <Paragraphs>30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2015-04-21T04:37:32Z</dcterms:created>
  <dcterms:modified xsi:type="dcterms:W3CDTF">2015-04-21T04:37:35Z</dcterms:modified>
</cp:coreProperties>
</file>