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sldIdLst>
    <p:sldId id="256" r:id="rId2"/>
    <p:sldId id="258" r:id="rId3"/>
    <p:sldId id="257" r:id="rId4"/>
  </p:sldIdLst>
  <p:sldSz cx="9504363" cy="7345363"/>
  <p:notesSz cx="6735763" cy="9866313"/>
  <p:defaultTextStyle>
    <a:defPPr>
      <a:defRPr lang="ja-JP"/>
    </a:defPPr>
    <a:lvl1pPr marL="0" algn="l" defTabSz="962772" rtl="0" eaLnBrk="1" latinLnBrk="0" hangingPunct="1">
      <a:defRPr kumimoji="1" sz="1900" kern="1200">
        <a:solidFill>
          <a:schemeClr val="tx1"/>
        </a:solidFill>
        <a:latin typeface="+mn-lt"/>
        <a:ea typeface="+mn-ea"/>
        <a:cs typeface="+mn-cs"/>
      </a:defRPr>
    </a:lvl1pPr>
    <a:lvl2pPr marL="481386" algn="l" defTabSz="962772" rtl="0" eaLnBrk="1" latinLnBrk="0" hangingPunct="1">
      <a:defRPr kumimoji="1" sz="1900" kern="1200">
        <a:solidFill>
          <a:schemeClr val="tx1"/>
        </a:solidFill>
        <a:latin typeface="+mn-lt"/>
        <a:ea typeface="+mn-ea"/>
        <a:cs typeface="+mn-cs"/>
      </a:defRPr>
    </a:lvl2pPr>
    <a:lvl3pPr marL="962772" algn="l" defTabSz="962772" rtl="0" eaLnBrk="1" latinLnBrk="0" hangingPunct="1">
      <a:defRPr kumimoji="1" sz="1900" kern="1200">
        <a:solidFill>
          <a:schemeClr val="tx1"/>
        </a:solidFill>
        <a:latin typeface="+mn-lt"/>
        <a:ea typeface="+mn-ea"/>
        <a:cs typeface="+mn-cs"/>
      </a:defRPr>
    </a:lvl3pPr>
    <a:lvl4pPr marL="1444158" algn="l" defTabSz="962772" rtl="0" eaLnBrk="1" latinLnBrk="0" hangingPunct="1">
      <a:defRPr kumimoji="1" sz="1900" kern="1200">
        <a:solidFill>
          <a:schemeClr val="tx1"/>
        </a:solidFill>
        <a:latin typeface="+mn-lt"/>
        <a:ea typeface="+mn-ea"/>
        <a:cs typeface="+mn-cs"/>
      </a:defRPr>
    </a:lvl4pPr>
    <a:lvl5pPr marL="1925544" algn="l" defTabSz="962772" rtl="0" eaLnBrk="1" latinLnBrk="0" hangingPunct="1">
      <a:defRPr kumimoji="1" sz="1900" kern="1200">
        <a:solidFill>
          <a:schemeClr val="tx1"/>
        </a:solidFill>
        <a:latin typeface="+mn-lt"/>
        <a:ea typeface="+mn-ea"/>
        <a:cs typeface="+mn-cs"/>
      </a:defRPr>
    </a:lvl5pPr>
    <a:lvl6pPr marL="2406929" algn="l" defTabSz="962772" rtl="0" eaLnBrk="1" latinLnBrk="0" hangingPunct="1">
      <a:defRPr kumimoji="1" sz="1900" kern="1200">
        <a:solidFill>
          <a:schemeClr val="tx1"/>
        </a:solidFill>
        <a:latin typeface="+mn-lt"/>
        <a:ea typeface="+mn-ea"/>
        <a:cs typeface="+mn-cs"/>
      </a:defRPr>
    </a:lvl6pPr>
    <a:lvl7pPr marL="2888315" algn="l" defTabSz="962772" rtl="0" eaLnBrk="1" latinLnBrk="0" hangingPunct="1">
      <a:defRPr kumimoji="1" sz="1900" kern="1200">
        <a:solidFill>
          <a:schemeClr val="tx1"/>
        </a:solidFill>
        <a:latin typeface="+mn-lt"/>
        <a:ea typeface="+mn-ea"/>
        <a:cs typeface="+mn-cs"/>
      </a:defRPr>
    </a:lvl7pPr>
    <a:lvl8pPr marL="3369701" algn="l" defTabSz="962772" rtl="0" eaLnBrk="1" latinLnBrk="0" hangingPunct="1">
      <a:defRPr kumimoji="1" sz="1900" kern="1200">
        <a:solidFill>
          <a:schemeClr val="tx1"/>
        </a:solidFill>
        <a:latin typeface="+mn-lt"/>
        <a:ea typeface="+mn-ea"/>
        <a:cs typeface="+mn-cs"/>
      </a:defRPr>
    </a:lvl8pPr>
    <a:lvl9pPr marL="3851087" algn="l" defTabSz="962772" rtl="0" eaLnBrk="1" latinLnBrk="0" hangingPunct="1">
      <a:defRPr kumimoji="1" sz="19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63" autoAdjust="0"/>
    <p:restoredTop sz="94660"/>
  </p:normalViewPr>
  <p:slideViewPr>
    <p:cSldViewPr>
      <p:cViewPr varScale="1">
        <p:scale>
          <a:sx n="97" d="100"/>
          <a:sy n="97" d="100"/>
        </p:scale>
        <p:origin x="-204" y="-96"/>
      </p:cViewPr>
      <p:guideLst>
        <p:guide orient="horz" pos="2314"/>
        <p:guide pos="299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712827" y="2281824"/>
            <a:ext cx="8078709" cy="1574492"/>
          </a:xfrm>
        </p:spPr>
        <p:txBody>
          <a:bodyPr/>
          <a:lstStyle/>
          <a:p>
            <a:r>
              <a:rPr kumimoji="1" lang="ja-JP" altLang="en-US" dirty="0" smtClean="0"/>
              <a:t>マスター タイトルの書式設定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425655" y="4162373"/>
            <a:ext cx="6653054" cy="187714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813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627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441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255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069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8883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3697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8510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DA3889-5675-45C7-8444-8898B136216C}" type="datetimeFigureOut">
              <a:rPr kumimoji="1" lang="ja-JP" altLang="en-US" smtClean="0"/>
              <a:t>2015/4/21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4DDEF-7D8F-4227-BD2D-3A6F2FC76795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pic>
        <p:nvPicPr>
          <p:cNvPr id="7" name="図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25"/>
            <a:ext cx="9504363" cy="7344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09426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DA3889-5675-45C7-8444-8898B136216C}" type="datetimeFigureOut">
              <a:rPr kumimoji="1" lang="ja-JP" altLang="en-US" smtClean="0"/>
              <a:t>2015/4/21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4DDEF-7D8F-4227-BD2D-3A6F2FC7679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441578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162924" y="314559"/>
            <a:ext cx="2222634" cy="6712846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93370" y="314559"/>
            <a:ext cx="6511149" cy="6712846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DA3889-5675-45C7-8444-8898B136216C}" type="datetimeFigureOut">
              <a:rPr kumimoji="1" lang="ja-JP" altLang="en-US" smtClean="0"/>
              <a:t>2015/4/21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4DDEF-7D8F-4227-BD2D-3A6F2FC7679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06286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dirty="0" smtClean="0"/>
              <a:t>マスター テキストの書式設定</a:t>
            </a:r>
          </a:p>
          <a:p>
            <a:pPr lvl="1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2 </a:t>
            </a:r>
            <a:r>
              <a:rPr kumimoji="1" lang="ja-JP" altLang="en-US" dirty="0" smtClean="0"/>
              <a:t>レベル</a:t>
            </a:r>
          </a:p>
          <a:p>
            <a:pPr lvl="2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3 </a:t>
            </a:r>
            <a:r>
              <a:rPr kumimoji="1" lang="ja-JP" altLang="en-US" dirty="0" smtClean="0"/>
              <a:t>レベル</a:t>
            </a:r>
          </a:p>
          <a:p>
            <a:pPr lvl="3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4 </a:t>
            </a:r>
            <a:r>
              <a:rPr kumimoji="1" lang="ja-JP" altLang="en-US" dirty="0" smtClean="0"/>
              <a:t>レベル</a:t>
            </a:r>
          </a:p>
          <a:p>
            <a:pPr lvl="4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5 </a:t>
            </a:r>
            <a:r>
              <a:rPr kumimoji="1" lang="ja-JP" altLang="en-US" dirty="0" smtClean="0"/>
              <a:t>レベル</a:t>
            </a:r>
            <a:endParaRPr kumimoji="1" lang="ja-JP" altLang="en-US" dirty="0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DA3889-5675-45C7-8444-8898B136216C}" type="datetimeFigureOut">
              <a:rPr kumimoji="1" lang="ja-JP" altLang="en-US" smtClean="0"/>
              <a:t>2015/4/21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4DDEF-7D8F-4227-BD2D-3A6F2FC76795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pic>
        <p:nvPicPr>
          <p:cNvPr id="8" name="図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" y="145"/>
            <a:ext cx="9502879" cy="7345073"/>
          </a:xfrm>
          <a:prstGeom prst="rect">
            <a:avLst/>
          </a:prstGeom>
        </p:spPr>
      </p:pic>
      <p:sp>
        <p:nvSpPr>
          <p:cNvPr id="10" name="正方形/長方形 9"/>
          <p:cNvSpPr/>
          <p:nvPr userDrawn="1"/>
        </p:nvSpPr>
        <p:spPr>
          <a:xfrm>
            <a:off x="742" y="4460024"/>
            <a:ext cx="9503622" cy="2880000"/>
          </a:xfrm>
          <a:prstGeom prst="rect">
            <a:avLst/>
          </a:prstGeom>
          <a:solidFill>
            <a:srgbClr val="3A71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13" name="図 1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689"/>
            <a:ext cx="9504363" cy="7344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632135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50779" y="4720076"/>
            <a:ext cx="8078709" cy="1458871"/>
          </a:xfrm>
        </p:spPr>
        <p:txBody>
          <a:bodyPr anchor="t"/>
          <a:lstStyle>
            <a:lvl1pPr algn="l">
              <a:defRPr sz="42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50779" y="3113279"/>
            <a:ext cx="8078709" cy="1606798"/>
          </a:xfrm>
        </p:spPr>
        <p:txBody>
          <a:bodyPr anchor="b"/>
          <a:lstStyle>
            <a:lvl1pPr marL="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1pPr>
            <a:lvl2pPr marL="481386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2pPr>
            <a:lvl3pPr marL="962772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4415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25544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069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8883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36970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851087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DA3889-5675-45C7-8444-8898B136216C}" type="datetimeFigureOut">
              <a:rPr kumimoji="1" lang="ja-JP" altLang="en-US" smtClean="0"/>
              <a:t>2015/4/21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4DDEF-7D8F-4227-BD2D-3A6F2FC7679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8636076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93370" y="1836341"/>
            <a:ext cx="4366067" cy="5191064"/>
          </a:xfrm>
        </p:spPr>
        <p:txBody>
          <a:bodyPr/>
          <a:lstStyle>
            <a:lvl1pPr>
              <a:defRPr sz="2900"/>
            </a:lvl1pPr>
            <a:lvl2pPr>
              <a:defRPr sz="2500"/>
            </a:lvl2pPr>
            <a:lvl3pPr>
              <a:defRPr sz="21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5017842" y="1836341"/>
            <a:ext cx="4367716" cy="5191064"/>
          </a:xfrm>
        </p:spPr>
        <p:txBody>
          <a:bodyPr/>
          <a:lstStyle>
            <a:lvl1pPr>
              <a:defRPr sz="2900"/>
            </a:lvl1pPr>
            <a:lvl2pPr>
              <a:defRPr sz="2500"/>
            </a:lvl2pPr>
            <a:lvl3pPr>
              <a:defRPr sz="21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DA3889-5675-45C7-8444-8898B136216C}" type="datetimeFigureOut">
              <a:rPr kumimoji="1" lang="ja-JP" altLang="en-US" smtClean="0"/>
              <a:t>2015/4/21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4DDEF-7D8F-4227-BD2D-3A6F2FC7679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996006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75218" y="294155"/>
            <a:ext cx="8553927" cy="1224227"/>
          </a:xfrm>
        </p:spPr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75218" y="1644205"/>
            <a:ext cx="4199411" cy="685227"/>
          </a:xfrm>
        </p:spPr>
        <p:txBody>
          <a:bodyPr anchor="b"/>
          <a:lstStyle>
            <a:lvl1pPr marL="0" indent="0">
              <a:buNone/>
              <a:defRPr sz="2500" b="1"/>
            </a:lvl1pPr>
            <a:lvl2pPr marL="481386" indent="0">
              <a:buNone/>
              <a:defRPr sz="2100" b="1"/>
            </a:lvl2pPr>
            <a:lvl3pPr marL="962772" indent="0">
              <a:buNone/>
              <a:defRPr sz="1900" b="1"/>
            </a:lvl3pPr>
            <a:lvl4pPr marL="1444158" indent="0">
              <a:buNone/>
              <a:defRPr sz="1700" b="1"/>
            </a:lvl4pPr>
            <a:lvl5pPr marL="1925544" indent="0">
              <a:buNone/>
              <a:defRPr sz="1700" b="1"/>
            </a:lvl5pPr>
            <a:lvl6pPr marL="2406929" indent="0">
              <a:buNone/>
              <a:defRPr sz="1700" b="1"/>
            </a:lvl6pPr>
            <a:lvl7pPr marL="2888315" indent="0">
              <a:buNone/>
              <a:defRPr sz="1700" b="1"/>
            </a:lvl7pPr>
            <a:lvl8pPr marL="3369701" indent="0">
              <a:buNone/>
              <a:defRPr sz="1700" b="1"/>
            </a:lvl8pPr>
            <a:lvl9pPr marL="3851087" indent="0">
              <a:buNone/>
              <a:defRPr sz="17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75218" y="2329432"/>
            <a:ext cx="4199411" cy="4232086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9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828085" y="1644205"/>
            <a:ext cx="4201060" cy="685227"/>
          </a:xfrm>
        </p:spPr>
        <p:txBody>
          <a:bodyPr anchor="b"/>
          <a:lstStyle>
            <a:lvl1pPr marL="0" indent="0">
              <a:buNone/>
              <a:defRPr sz="2500" b="1"/>
            </a:lvl1pPr>
            <a:lvl2pPr marL="481386" indent="0">
              <a:buNone/>
              <a:defRPr sz="2100" b="1"/>
            </a:lvl2pPr>
            <a:lvl3pPr marL="962772" indent="0">
              <a:buNone/>
              <a:defRPr sz="1900" b="1"/>
            </a:lvl3pPr>
            <a:lvl4pPr marL="1444158" indent="0">
              <a:buNone/>
              <a:defRPr sz="1700" b="1"/>
            </a:lvl4pPr>
            <a:lvl5pPr marL="1925544" indent="0">
              <a:buNone/>
              <a:defRPr sz="1700" b="1"/>
            </a:lvl5pPr>
            <a:lvl6pPr marL="2406929" indent="0">
              <a:buNone/>
              <a:defRPr sz="1700" b="1"/>
            </a:lvl6pPr>
            <a:lvl7pPr marL="2888315" indent="0">
              <a:buNone/>
              <a:defRPr sz="1700" b="1"/>
            </a:lvl7pPr>
            <a:lvl8pPr marL="3369701" indent="0">
              <a:buNone/>
              <a:defRPr sz="1700" b="1"/>
            </a:lvl8pPr>
            <a:lvl9pPr marL="3851087" indent="0">
              <a:buNone/>
              <a:defRPr sz="17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828085" y="2329432"/>
            <a:ext cx="4201060" cy="4232086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9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DA3889-5675-45C7-8444-8898B136216C}" type="datetimeFigureOut">
              <a:rPr kumimoji="1" lang="ja-JP" altLang="en-US" smtClean="0"/>
              <a:t>2015/4/21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4DDEF-7D8F-4227-BD2D-3A6F2FC7679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241600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DA3889-5675-45C7-8444-8898B136216C}" type="datetimeFigureOut">
              <a:rPr kumimoji="1" lang="ja-JP" altLang="en-US" smtClean="0"/>
              <a:t>2015/4/21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4DDEF-7D8F-4227-BD2D-3A6F2FC7679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36763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DA3889-5675-45C7-8444-8898B136216C}" type="datetimeFigureOut">
              <a:rPr kumimoji="1" lang="ja-JP" altLang="en-US" smtClean="0"/>
              <a:t>2015/4/21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4DDEF-7D8F-4227-BD2D-3A6F2FC7679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790625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75219" y="292454"/>
            <a:ext cx="3126870" cy="1244631"/>
          </a:xfrm>
        </p:spPr>
        <p:txBody>
          <a:bodyPr anchor="b"/>
          <a:lstStyle>
            <a:lvl1pPr algn="l">
              <a:defRPr sz="21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715942" y="292455"/>
            <a:ext cx="5313203" cy="6269064"/>
          </a:xfrm>
        </p:spPr>
        <p:txBody>
          <a:bodyPr/>
          <a:lstStyle>
            <a:lvl1pPr>
              <a:defRPr sz="3400"/>
            </a:lvl1pPr>
            <a:lvl2pPr>
              <a:defRPr sz="2900"/>
            </a:lvl2pPr>
            <a:lvl3pPr>
              <a:defRPr sz="25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75219" y="1537086"/>
            <a:ext cx="3126870" cy="5024433"/>
          </a:xfrm>
        </p:spPr>
        <p:txBody>
          <a:bodyPr/>
          <a:lstStyle>
            <a:lvl1pPr marL="0" indent="0">
              <a:buNone/>
              <a:defRPr sz="1500"/>
            </a:lvl1pPr>
            <a:lvl2pPr marL="481386" indent="0">
              <a:buNone/>
              <a:defRPr sz="1300"/>
            </a:lvl2pPr>
            <a:lvl3pPr marL="962772" indent="0">
              <a:buNone/>
              <a:defRPr sz="1100"/>
            </a:lvl3pPr>
            <a:lvl4pPr marL="1444158" indent="0">
              <a:buNone/>
              <a:defRPr sz="900"/>
            </a:lvl4pPr>
            <a:lvl5pPr marL="1925544" indent="0">
              <a:buNone/>
              <a:defRPr sz="900"/>
            </a:lvl5pPr>
            <a:lvl6pPr marL="2406929" indent="0">
              <a:buNone/>
              <a:defRPr sz="900"/>
            </a:lvl6pPr>
            <a:lvl7pPr marL="2888315" indent="0">
              <a:buNone/>
              <a:defRPr sz="900"/>
            </a:lvl7pPr>
            <a:lvl8pPr marL="3369701" indent="0">
              <a:buNone/>
              <a:defRPr sz="900"/>
            </a:lvl8pPr>
            <a:lvl9pPr marL="3851087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DA3889-5675-45C7-8444-8898B136216C}" type="datetimeFigureOut">
              <a:rPr kumimoji="1" lang="ja-JP" altLang="en-US" smtClean="0"/>
              <a:t>2015/4/21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4DDEF-7D8F-4227-BD2D-3A6F2FC7679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591927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862922" y="5141754"/>
            <a:ext cx="5702618" cy="607013"/>
          </a:xfrm>
        </p:spPr>
        <p:txBody>
          <a:bodyPr anchor="b"/>
          <a:lstStyle>
            <a:lvl1pPr algn="l">
              <a:defRPr sz="21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862922" y="656322"/>
            <a:ext cx="5702618" cy="4407218"/>
          </a:xfrm>
        </p:spPr>
        <p:txBody>
          <a:bodyPr/>
          <a:lstStyle>
            <a:lvl1pPr marL="0" indent="0">
              <a:buNone/>
              <a:defRPr sz="3400"/>
            </a:lvl1pPr>
            <a:lvl2pPr marL="481386" indent="0">
              <a:buNone/>
              <a:defRPr sz="2900"/>
            </a:lvl2pPr>
            <a:lvl3pPr marL="962772" indent="0">
              <a:buNone/>
              <a:defRPr sz="2500"/>
            </a:lvl3pPr>
            <a:lvl4pPr marL="1444158" indent="0">
              <a:buNone/>
              <a:defRPr sz="2100"/>
            </a:lvl4pPr>
            <a:lvl5pPr marL="1925544" indent="0">
              <a:buNone/>
              <a:defRPr sz="2100"/>
            </a:lvl5pPr>
            <a:lvl6pPr marL="2406929" indent="0">
              <a:buNone/>
              <a:defRPr sz="2100"/>
            </a:lvl6pPr>
            <a:lvl7pPr marL="2888315" indent="0">
              <a:buNone/>
              <a:defRPr sz="2100"/>
            </a:lvl7pPr>
            <a:lvl8pPr marL="3369701" indent="0">
              <a:buNone/>
              <a:defRPr sz="2100"/>
            </a:lvl8pPr>
            <a:lvl9pPr marL="3851087" indent="0">
              <a:buNone/>
              <a:defRPr sz="21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862922" y="5748767"/>
            <a:ext cx="5702618" cy="862059"/>
          </a:xfrm>
        </p:spPr>
        <p:txBody>
          <a:bodyPr/>
          <a:lstStyle>
            <a:lvl1pPr marL="0" indent="0">
              <a:buNone/>
              <a:defRPr sz="1500"/>
            </a:lvl1pPr>
            <a:lvl2pPr marL="481386" indent="0">
              <a:buNone/>
              <a:defRPr sz="1300"/>
            </a:lvl2pPr>
            <a:lvl3pPr marL="962772" indent="0">
              <a:buNone/>
              <a:defRPr sz="1100"/>
            </a:lvl3pPr>
            <a:lvl4pPr marL="1444158" indent="0">
              <a:buNone/>
              <a:defRPr sz="900"/>
            </a:lvl4pPr>
            <a:lvl5pPr marL="1925544" indent="0">
              <a:buNone/>
              <a:defRPr sz="900"/>
            </a:lvl5pPr>
            <a:lvl6pPr marL="2406929" indent="0">
              <a:buNone/>
              <a:defRPr sz="900"/>
            </a:lvl6pPr>
            <a:lvl7pPr marL="2888315" indent="0">
              <a:buNone/>
              <a:defRPr sz="900"/>
            </a:lvl7pPr>
            <a:lvl8pPr marL="3369701" indent="0">
              <a:buNone/>
              <a:defRPr sz="900"/>
            </a:lvl8pPr>
            <a:lvl9pPr marL="3851087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DA3889-5675-45C7-8444-8898B136216C}" type="datetimeFigureOut">
              <a:rPr kumimoji="1" lang="ja-JP" altLang="en-US" smtClean="0"/>
              <a:t>2015/4/21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4DDEF-7D8F-4227-BD2D-3A6F2FC7679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023240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75218" y="294155"/>
            <a:ext cx="8553927" cy="1224227"/>
          </a:xfrm>
          <a:prstGeom prst="rect">
            <a:avLst/>
          </a:prstGeom>
        </p:spPr>
        <p:txBody>
          <a:bodyPr vert="horz" lIns="96277" tIns="48139" rIns="96277" bIns="48139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75218" y="1713919"/>
            <a:ext cx="8553927" cy="4847600"/>
          </a:xfrm>
          <a:prstGeom prst="rect">
            <a:avLst/>
          </a:prstGeom>
        </p:spPr>
        <p:txBody>
          <a:bodyPr vert="horz" lIns="96277" tIns="48139" rIns="96277" bIns="48139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75218" y="6808064"/>
            <a:ext cx="2217685" cy="391073"/>
          </a:xfrm>
          <a:prstGeom prst="rect">
            <a:avLst/>
          </a:prstGeom>
        </p:spPr>
        <p:txBody>
          <a:bodyPr vert="horz" lIns="96277" tIns="48139" rIns="96277" bIns="48139" rtlCol="0" anchor="ctr"/>
          <a:lstStyle>
            <a:lvl1pPr algn="l"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DA3889-5675-45C7-8444-8898B136216C}" type="datetimeFigureOut">
              <a:rPr kumimoji="1" lang="ja-JP" altLang="en-US" smtClean="0"/>
              <a:t>2015/4/21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247324" y="6808064"/>
            <a:ext cx="3009715" cy="391073"/>
          </a:xfrm>
          <a:prstGeom prst="rect">
            <a:avLst/>
          </a:prstGeom>
        </p:spPr>
        <p:txBody>
          <a:bodyPr vert="horz" lIns="96277" tIns="48139" rIns="96277" bIns="48139" rtlCol="0" anchor="ctr"/>
          <a:lstStyle>
            <a:lvl1pPr algn="ctr"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811460" y="6808064"/>
            <a:ext cx="2217685" cy="391073"/>
          </a:xfrm>
          <a:prstGeom prst="rect">
            <a:avLst/>
          </a:prstGeom>
        </p:spPr>
        <p:txBody>
          <a:bodyPr vert="horz" lIns="96277" tIns="48139" rIns="96277" bIns="48139" rtlCol="0" anchor="ctr"/>
          <a:lstStyle>
            <a:lvl1pPr algn="r"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74DDEF-7D8F-4227-BD2D-3A6F2FC7679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632211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62772" rtl="0" eaLnBrk="1" latinLnBrk="0" hangingPunct="1">
        <a:spcBef>
          <a:spcPct val="0"/>
        </a:spcBef>
        <a:buNone/>
        <a:defRPr kumimoji="1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61039" indent="-361039" algn="l" defTabSz="962772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400" kern="1200">
          <a:solidFill>
            <a:schemeClr val="tx1"/>
          </a:solidFill>
          <a:latin typeface="+mn-lt"/>
          <a:ea typeface="+mn-ea"/>
          <a:cs typeface="+mn-cs"/>
        </a:defRPr>
      </a:lvl1pPr>
      <a:lvl2pPr marL="782252" indent="-300866" algn="l" defTabSz="962772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203465" indent="-240693" algn="l" defTabSz="962772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500" kern="1200">
          <a:solidFill>
            <a:schemeClr val="tx1"/>
          </a:solidFill>
          <a:latin typeface="+mn-lt"/>
          <a:ea typeface="+mn-ea"/>
          <a:cs typeface="+mn-cs"/>
        </a:defRPr>
      </a:lvl3pPr>
      <a:lvl4pPr marL="1684851" indent="-240693" algn="l" defTabSz="962772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66236" indent="-240693" algn="l" defTabSz="962772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47622" indent="-240693" algn="l" defTabSz="962772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129008" indent="-240693" algn="l" defTabSz="962772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610394" indent="-240693" algn="l" defTabSz="962772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091780" indent="-240693" algn="l" defTabSz="962772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62772" rtl="0" eaLnBrk="1" latinLnBrk="0" hangingPunct="1">
        <a:defRPr kumimoji="1"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81386" algn="l" defTabSz="962772" rtl="0" eaLnBrk="1" latinLnBrk="0" hangingPunct="1">
        <a:defRPr kumimoji="1"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62772" algn="l" defTabSz="962772" rtl="0" eaLnBrk="1" latinLnBrk="0" hangingPunct="1">
        <a:defRPr kumimoji="1"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444158" algn="l" defTabSz="962772" rtl="0" eaLnBrk="1" latinLnBrk="0" hangingPunct="1">
        <a:defRPr kumimoji="1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925544" algn="l" defTabSz="962772" rtl="0" eaLnBrk="1" latinLnBrk="0" hangingPunct="1">
        <a:defRPr kumimoji="1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406929" algn="l" defTabSz="962772" rtl="0" eaLnBrk="1" latinLnBrk="0" hangingPunct="1">
        <a:defRPr kumimoji="1"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888315" algn="l" defTabSz="962772" rtl="0" eaLnBrk="1" latinLnBrk="0" hangingPunct="1">
        <a:defRPr kumimoji="1"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369701" algn="l" defTabSz="962772" rtl="0" eaLnBrk="1" latinLnBrk="0" hangingPunct="1">
        <a:defRPr kumimoji="1"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851087" algn="l" defTabSz="962772" rtl="0" eaLnBrk="1" latinLnBrk="0" hangingPunct="1">
        <a:defRPr kumimoji="1"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正方形/長方形 6"/>
          <p:cNvSpPr/>
          <p:nvPr/>
        </p:nvSpPr>
        <p:spPr>
          <a:xfrm>
            <a:off x="1405770" y="1728465"/>
            <a:ext cx="6477217" cy="989012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 smtClean="0">
                <a:solidFill>
                  <a:srgbClr val="404040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このテンプレートは</a:t>
            </a:r>
            <a:r>
              <a:rPr lang="en-US" altLang="ja-JP" sz="1800" b="1" dirty="0" smtClean="0">
                <a:solidFill>
                  <a:srgbClr val="404040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 </a:t>
            </a:r>
            <a:r>
              <a:rPr lang="ja-JP" altLang="en-US" sz="1800" b="1" dirty="0" smtClean="0">
                <a:solidFill>
                  <a:srgbClr val="404040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うちわ（</a:t>
            </a:r>
            <a:r>
              <a:rPr lang="ja-JP" altLang="en-US" sz="1800" b="1" dirty="0" smtClean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レギュラーサイズ</a:t>
            </a:r>
            <a:r>
              <a:rPr lang="ja-JP" altLang="en-US" sz="1800" b="1" dirty="0" smtClean="0">
                <a:solidFill>
                  <a:srgbClr val="404040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）を作る為のテンプレートです。</a:t>
            </a:r>
            <a:endParaRPr lang="en-US" altLang="ja-JP" sz="1800" b="1" dirty="0" smtClean="0">
              <a:solidFill>
                <a:srgbClr val="404040"/>
              </a:solidFill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 smtClean="0">
                <a:solidFill>
                  <a:srgbClr val="404040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ご利用にあたっては「ご利用ガイド」をお読みください。</a:t>
            </a:r>
          </a:p>
        </p:txBody>
      </p:sp>
      <p:sp>
        <p:nvSpPr>
          <p:cNvPr id="8" name="角丸四角形 7"/>
          <p:cNvSpPr/>
          <p:nvPr/>
        </p:nvSpPr>
        <p:spPr>
          <a:xfrm>
            <a:off x="1556734" y="3175216"/>
            <a:ext cx="6192687" cy="832867"/>
          </a:xfrm>
          <a:prstGeom prst="roundRect">
            <a:avLst>
              <a:gd name="adj" fmla="val 11434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1600" b="1" dirty="0" smtClean="0">
                <a:solidFill>
                  <a:prstClr val="black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STEP1</a:t>
            </a:r>
            <a:endParaRPr lang="en-US" altLang="ja-JP" sz="1600" dirty="0" smtClean="0">
              <a:solidFill>
                <a:prstClr val="black"/>
              </a:solidFill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600" b="1" dirty="0" smtClean="0">
                <a:solidFill>
                  <a:prstClr val="black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印刷する</a:t>
            </a:r>
            <a:r>
              <a:rPr lang="ja-JP" altLang="en-US" sz="1600" b="1" dirty="0">
                <a:solidFill>
                  <a:prstClr val="black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内容</a:t>
            </a:r>
            <a:r>
              <a:rPr lang="ja-JP" altLang="en-US" sz="1600" b="1" dirty="0" smtClean="0">
                <a:solidFill>
                  <a:prstClr val="black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を</a:t>
            </a:r>
            <a:r>
              <a:rPr lang="en-US" altLang="ja-JP" sz="1600" b="1" dirty="0" smtClean="0">
                <a:solidFill>
                  <a:prstClr val="black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2</a:t>
            </a:r>
            <a:r>
              <a:rPr lang="ja-JP" altLang="en-US" sz="1600" b="1" dirty="0" smtClean="0">
                <a:solidFill>
                  <a:prstClr val="black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ページ目（デザインページ）にデザインしてください。青い枠は「仕上がりイメージライン」です。</a:t>
            </a:r>
            <a:endParaRPr kumimoji="1" lang="ja-JP" altLang="en-US" sz="1600" dirty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</p:txBody>
      </p:sp>
      <p:sp>
        <p:nvSpPr>
          <p:cNvPr id="10" name="角丸四角形 9"/>
          <p:cNvSpPr/>
          <p:nvPr/>
        </p:nvSpPr>
        <p:spPr>
          <a:xfrm>
            <a:off x="1548035" y="4471360"/>
            <a:ext cx="6192688" cy="877278"/>
          </a:xfrm>
          <a:prstGeom prst="roundRect">
            <a:avLst>
              <a:gd name="adj" fmla="val 11434"/>
            </a:avLst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1600" b="1" dirty="0" smtClean="0">
                <a:solidFill>
                  <a:schemeClr val="tx2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STEP</a:t>
            </a:r>
            <a:r>
              <a:rPr lang="ja-JP" altLang="en-US" sz="1600" b="1" dirty="0" smtClean="0">
                <a:solidFill>
                  <a:schemeClr val="tx2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２</a:t>
            </a:r>
            <a:endParaRPr lang="en-US" altLang="ja-JP" sz="1600" b="1" dirty="0" smtClean="0">
              <a:solidFill>
                <a:schemeClr val="tx2"/>
              </a:solidFill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600" b="1" dirty="0" smtClean="0">
                <a:solidFill>
                  <a:schemeClr val="tx2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文字・イラスト・写真の絵柄等、仕上がりで切れてはいけない部分は、青い枠の</a:t>
            </a:r>
            <a:r>
              <a:rPr lang="en-US" altLang="ja-JP" sz="1600" b="1" dirty="0" smtClean="0">
                <a:solidFill>
                  <a:schemeClr val="tx2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5㎜</a:t>
            </a:r>
            <a:r>
              <a:rPr lang="ja-JP" altLang="en-US" sz="1600" b="1" dirty="0" smtClean="0">
                <a:solidFill>
                  <a:schemeClr val="tx2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内側に収めてレイアウトしてください。</a:t>
            </a:r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215677" y="256715"/>
            <a:ext cx="162095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6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本テンプレート</a:t>
            </a:r>
            <a:endParaRPr kumimoji="1" lang="en-US" altLang="ja-JP" sz="1600" b="1" dirty="0" smtClean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  <a:p>
            <a:r>
              <a:rPr lang="ja-JP" altLang="en-US" sz="1600" b="1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について</a:t>
            </a:r>
            <a:endParaRPr kumimoji="1" lang="ja-JP" altLang="en-US" sz="1600" b="1" dirty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333939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テキスト ボックス 4"/>
          <p:cNvSpPr txBox="1"/>
          <p:nvPr/>
        </p:nvSpPr>
        <p:spPr>
          <a:xfrm>
            <a:off x="215677" y="256715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6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デザインページ</a:t>
            </a:r>
            <a:endParaRPr kumimoji="1" lang="ja-JP" altLang="en-US" sz="1600" b="1" dirty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</p:txBody>
      </p:sp>
      <p:grpSp>
        <p:nvGrpSpPr>
          <p:cNvPr id="3" name="グループ化 2"/>
          <p:cNvGrpSpPr/>
          <p:nvPr/>
        </p:nvGrpSpPr>
        <p:grpSpPr>
          <a:xfrm>
            <a:off x="2807965" y="1552406"/>
            <a:ext cx="5843447" cy="2840355"/>
            <a:chOff x="1855337" y="1840438"/>
            <a:chExt cx="5843447" cy="2840355"/>
          </a:xfrm>
        </p:grpSpPr>
        <p:pic>
          <p:nvPicPr>
            <p:cNvPr id="43" name="図 42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64380" y="1840438"/>
              <a:ext cx="4825365" cy="2840355"/>
            </a:xfrm>
            <a:prstGeom prst="rect">
              <a:avLst/>
            </a:prstGeom>
            <a:scene3d>
              <a:camera prst="orthographicFront">
                <a:rot lat="0" lon="0" rev="60000"/>
              </a:camera>
              <a:lightRig rig="threePt" dir="t"/>
            </a:scene3d>
          </p:spPr>
        </p:pic>
        <p:sp>
          <p:nvSpPr>
            <p:cNvPr id="44" name="テキスト ボックス 5"/>
            <p:cNvSpPr txBox="1"/>
            <p:nvPr/>
          </p:nvSpPr>
          <p:spPr>
            <a:xfrm rot="21394097">
              <a:off x="2672158" y="2830715"/>
              <a:ext cx="4209807" cy="1477328"/>
            </a:xfrm>
            <a:prstGeom prst="rect">
              <a:avLst/>
            </a:prstGeom>
            <a:noFill/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none" rtlCol="0" anchor="t">
              <a:spAutoFit/>
            </a:bodyPr>
            <a:lstStyle>
              <a:lvl1pPr marL="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101900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5400" b="1" i="0" u="none" strike="noStrike" kern="0" cap="none" spc="70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メイリオ" panose="020B0604030504040204" pitchFamily="50" charset="-128"/>
                  <a:ea typeface="メイリオ" panose="020B0604030504040204" pitchFamily="50" charset="-128"/>
                </a:rPr>
                <a:t>夏季</a:t>
              </a:r>
              <a:r>
                <a:rPr kumimoji="0" lang="ja-JP" altLang="en-US" sz="5400" b="1" i="0" u="none" strike="noStrike" kern="0" cap="none" spc="70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メイリオ" panose="020B0604030504040204" pitchFamily="50" charset="-128"/>
                  <a:ea typeface="メイリオ" panose="020B0604030504040204" pitchFamily="50" charset="-128"/>
                </a:rPr>
                <a:t>講習</a:t>
              </a:r>
              <a:endParaRPr kumimoji="0" lang="en-US" altLang="ja-JP" sz="5400" b="1" i="0" u="none" strike="noStrike" kern="0" cap="none" spc="70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  <a:p>
              <a:pPr marL="0" marR="0" lvl="0" indent="0" algn="ctr" defTabSz="101900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3600" b="1" i="0" u="none" strike="noStrike" kern="0" cap="none" spc="60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メイリオ" panose="020B0604030504040204" pitchFamily="50" charset="-128"/>
                  <a:ea typeface="メイリオ" panose="020B0604030504040204" pitchFamily="50" charset="-128"/>
                </a:rPr>
                <a:t>入</a:t>
              </a:r>
              <a:r>
                <a:rPr kumimoji="0" lang="ja-JP" altLang="en-US" sz="3600" b="1" i="0" u="none" strike="noStrike" kern="0" cap="none" spc="60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メイリオ" panose="020B0604030504040204" pitchFamily="50" charset="-128"/>
                  <a:ea typeface="メイリオ" panose="020B0604030504040204" pitchFamily="50" charset="-128"/>
                </a:rPr>
                <a:t>塾募集</a:t>
              </a:r>
              <a:r>
                <a:rPr kumimoji="0" lang="ja-JP" altLang="en-US" sz="3600" b="1" i="0" u="none" strike="noStrike" kern="0" cap="none" spc="60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メイリオ" panose="020B0604030504040204" pitchFamily="50" charset="-128"/>
                  <a:ea typeface="メイリオ" panose="020B0604030504040204" pitchFamily="50" charset="-128"/>
                </a:rPr>
                <a:t>します</a:t>
              </a:r>
              <a:r>
                <a:rPr kumimoji="0" lang="en-US" altLang="ja-JP" sz="3600" b="1" i="0" u="none" strike="noStrike" kern="0" cap="none" spc="60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メイリオ" panose="020B0604030504040204" pitchFamily="50" charset="-128"/>
                  <a:ea typeface="メイリオ" panose="020B0604030504040204" pitchFamily="50" charset="-128"/>
                </a:rPr>
                <a:t>!</a:t>
              </a:r>
              <a:endParaRPr kumimoji="0" lang="ja-JP" altLang="en-US" sz="3600" b="1" i="0" u="none" strike="noStrike" kern="0" cap="none" spc="6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  <p:sp>
          <p:nvSpPr>
            <p:cNvPr id="45" name="テキスト ボックス 9"/>
            <p:cNvSpPr txBox="1"/>
            <p:nvPr/>
          </p:nvSpPr>
          <p:spPr>
            <a:xfrm rot="21412174">
              <a:off x="1855337" y="2287738"/>
              <a:ext cx="5843447" cy="369332"/>
            </a:xfrm>
            <a:prstGeom prst="rect">
              <a:avLst/>
            </a:prstGeom>
            <a:noFill/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square" rtlCol="0" anchor="t">
              <a:spAutoFit/>
            </a:bodyPr>
            <a:lstStyle>
              <a:lvl1pPr marL="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101900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18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メイリオ" panose="020B0604030504040204" pitchFamily="50" charset="-128"/>
                  <a:ea typeface="メイリオ" panose="020B0604030504040204" pitchFamily="50" charset="-128"/>
                </a:rPr>
                <a:t>【</a:t>
              </a:r>
              <a:r>
                <a:rPr kumimoji="0" lang="en-US" altLang="ja-JP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メイリオ" panose="020B0604030504040204" pitchFamily="50" charset="-128"/>
                  <a:ea typeface="メイリオ" panose="020B0604030504040204" pitchFamily="50" charset="-128"/>
                </a:rPr>
                <a:t>8</a:t>
              </a:r>
              <a:r>
                <a:rPr kumimoji="0" lang="ja-JP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メイリオ" panose="020B0604030504040204" pitchFamily="50" charset="-128"/>
                  <a:ea typeface="メイリオ" panose="020B0604030504040204" pitchFamily="50" charset="-128"/>
                </a:rPr>
                <a:t>月</a:t>
              </a:r>
              <a:r>
                <a:rPr kumimoji="0" lang="en-US" altLang="ja-JP" sz="18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メイリオ" panose="020B0604030504040204" pitchFamily="50" charset="-128"/>
                  <a:ea typeface="メイリオ" panose="020B0604030504040204" pitchFamily="50" charset="-128"/>
                </a:rPr>
                <a:t>1</a:t>
              </a:r>
              <a:r>
                <a:rPr kumimoji="0" lang="ja-JP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メイリオ" panose="020B0604030504040204" pitchFamily="50" charset="-128"/>
                  <a:ea typeface="メイリオ" panose="020B0604030504040204" pitchFamily="50" charset="-128"/>
                </a:rPr>
                <a:t>日～</a:t>
              </a:r>
              <a:r>
                <a:rPr kumimoji="0" lang="en-US" altLang="ja-JP" sz="18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メイリオ" panose="020B0604030504040204" pitchFamily="50" charset="-128"/>
                  <a:ea typeface="メイリオ" panose="020B0604030504040204" pitchFamily="50" charset="-128"/>
                </a:rPr>
                <a:t>8</a:t>
              </a:r>
              <a:r>
                <a:rPr kumimoji="0" lang="ja-JP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メイリオ" panose="020B0604030504040204" pitchFamily="50" charset="-128"/>
                  <a:ea typeface="メイリオ" panose="020B0604030504040204" pitchFamily="50" charset="-128"/>
                </a:rPr>
                <a:t>月</a:t>
              </a:r>
              <a:r>
                <a:rPr kumimoji="0" lang="en-US" altLang="ja-JP" sz="18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メイリオ" panose="020B0604030504040204" pitchFamily="50" charset="-128"/>
                  <a:ea typeface="メイリオ" panose="020B0604030504040204" pitchFamily="50" charset="-128"/>
                </a:rPr>
                <a:t>7</a:t>
              </a:r>
              <a:r>
                <a:rPr kumimoji="0" lang="ja-JP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メイリオ" panose="020B0604030504040204" pitchFamily="50" charset="-128"/>
                  <a:ea typeface="メイリオ" panose="020B0604030504040204" pitchFamily="50" charset="-128"/>
                </a:rPr>
                <a:t>日　</a:t>
              </a:r>
              <a:r>
                <a:rPr kumimoji="0" lang="en-US" altLang="ja-JP" sz="18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メイリオ" panose="020B0604030504040204" pitchFamily="50" charset="-128"/>
                  <a:ea typeface="メイリオ" panose="020B0604030504040204" pitchFamily="50" charset="-128"/>
                </a:rPr>
                <a:t>1</a:t>
              </a:r>
              <a:r>
                <a:rPr kumimoji="0" lang="ja-JP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メイリオ" panose="020B0604030504040204" pitchFamily="50" charset="-128"/>
                  <a:ea typeface="メイリオ" panose="020B0604030504040204" pitchFamily="50" charset="-128"/>
                </a:rPr>
                <a:t>週間の集中</a:t>
              </a:r>
              <a:r>
                <a:rPr kumimoji="0" lang="ja-JP" altLang="en-US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メイリオ" panose="020B0604030504040204" pitchFamily="50" charset="-128"/>
                  <a:ea typeface="メイリオ" panose="020B0604030504040204" pitchFamily="50" charset="-128"/>
                </a:rPr>
                <a:t>講座</a:t>
              </a:r>
              <a:r>
                <a:rPr kumimoji="0" lang="en-US" altLang="ja-JP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メイリオ" panose="020B0604030504040204" pitchFamily="50" charset="-128"/>
                  <a:ea typeface="メイリオ" panose="020B0604030504040204" pitchFamily="50" charset="-128"/>
                </a:rPr>
                <a:t>】</a:t>
              </a:r>
              <a:endParaRPr kumimoji="0" lang="ja-JP" altLang="en-US" sz="18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  <p:sp>
          <p:nvSpPr>
            <p:cNvPr id="46" name="円/楕円 45"/>
            <p:cNvSpPr>
              <a:spLocks noChangeAspect="1"/>
            </p:cNvSpPr>
            <p:nvPr/>
          </p:nvSpPr>
          <p:spPr>
            <a:xfrm rot="21245961">
              <a:off x="1997511" y="2702258"/>
              <a:ext cx="649059" cy="690746"/>
            </a:xfrm>
            <a:prstGeom prst="ellipse">
              <a:avLst/>
            </a:prstGeom>
            <a:solidFill>
              <a:srgbClr val="FFC000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txBody>
            <a:bodyPr rtlCol="0" anchor="ctr"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101900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8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メイリオ" panose="020B0604030504040204" pitchFamily="50" charset="-128"/>
                  <a:ea typeface="メイリオ" panose="020B0604030504040204" pitchFamily="50" charset="-128"/>
                </a:rPr>
                <a:t>中学</a:t>
              </a:r>
              <a:endParaRPr kumimoji="0" lang="en-US" altLang="ja-JP" sz="8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  <a:p>
              <a:pPr marL="0" marR="0" lvl="0" indent="0" algn="ctr" defTabSz="101900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8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メイリオ" panose="020B0604030504040204" pitchFamily="50" charset="-128"/>
                  <a:ea typeface="メイリオ" panose="020B0604030504040204" pitchFamily="50" charset="-128"/>
                </a:rPr>
                <a:t>3</a:t>
              </a:r>
              <a:r>
                <a:rPr kumimoji="0" lang="ja-JP" altLang="en-US" sz="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メイリオ" panose="020B0604030504040204" pitchFamily="50" charset="-128"/>
                  <a:ea typeface="メイリオ" panose="020B0604030504040204" pitchFamily="50" charset="-128"/>
                </a:rPr>
                <a:t>年生</a:t>
              </a:r>
            </a:p>
          </p:txBody>
        </p:sp>
        <p:sp>
          <p:nvSpPr>
            <p:cNvPr id="48" name="円/楕円 47"/>
            <p:cNvSpPr>
              <a:spLocks noChangeAspect="1"/>
            </p:cNvSpPr>
            <p:nvPr/>
          </p:nvSpPr>
          <p:spPr>
            <a:xfrm rot="21245961">
              <a:off x="2431528" y="2990357"/>
              <a:ext cx="649059" cy="690746"/>
            </a:xfrm>
            <a:prstGeom prst="ellipse">
              <a:avLst/>
            </a:prstGeom>
            <a:solidFill>
              <a:srgbClr val="FFC000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txBody>
            <a:bodyPr rtlCol="0" anchor="ctr"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101900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8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メイリオ" panose="020B0604030504040204" pitchFamily="50" charset="-128"/>
                  <a:ea typeface="メイリオ" panose="020B0604030504040204" pitchFamily="50" charset="-128"/>
                </a:rPr>
                <a:t>小学</a:t>
              </a:r>
              <a:endParaRPr kumimoji="0" lang="en-US" altLang="ja-JP" sz="8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  <a:p>
              <a:pPr marL="0" marR="0" lvl="0" indent="0" algn="ctr" defTabSz="101900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8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メイリオ" panose="020B0604030504040204" pitchFamily="50" charset="-128"/>
                  <a:ea typeface="メイリオ" panose="020B0604030504040204" pitchFamily="50" charset="-128"/>
                </a:rPr>
                <a:t>6</a:t>
              </a:r>
              <a:r>
                <a:rPr kumimoji="0" lang="ja-JP" altLang="en-US" sz="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メイリオ" panose="020B0604030504040204" pitchFamily="50" charset="-128"/>
                  <a:ea typeface="メイリオ" panose="020B0604030504040204" pitchFamily="50" charset="-128"/>
                </a:rPr>
                <a:t>年生</a:t>
              </a:r>
            </a:p>
          </p:txBody>
        </p:sp>
        <p:sp>
          <p:nvSpPr>
            <p:cNvPr id="49" name="テキスト ボックス 4"/>
            <p:cNvSpPr txBox="1"/>
            <p:nvPr/>
          </p:nvSpPr>
          <p:spPr>
            <a:xfrm>
              <a:off x="2541757" y="2761724"/>
              <a:ext cx="415498" cy="230832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none" rtlCol="0" anchor="t">
              <a:spAutoFit/>
            </a:bodyPr>
            <a:lstStyle>
              <a:lvl1pPr marL="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101900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900" b="0" i="0" u="none" strike="noStrike" kern="0" cap="none" spc="0" normalizeH="0" baseline="0" noProof="0" dirty="0">
                  <a:ln>
                    <a:noFill/>
                  </a:ln>
                  <a:solidFill>
                    <a:srgbClr val="FFC000"/>
                  </a:solidFill>
                  <a:effectLst/>
                  <a:uLnTx/>
                  <a:uFillTx/>
                  <a:latin typeface="メイリオ" panose="020B0604030504040204" pitchFamily="50" charset="-128"/>
                  <a:ea typeface="メイリオ" panose="020B0604030504040204" pitchFamily="50" charset="-128"/>
                </a:rPr>
                <a:t>対象</a:t>
              </a:r>
            </a:p>
          </p:txBody>
        </p:sp>
      </p:grpSp>
      <p:sp>
        <p:nvSpPr>
          <p:cNvPr id="63" name="正方形/長方形 62"/>
          <p:cNvSpPr/>
          <p:nvPr/>
        </p:nvSpPr>
        <p:spPr>
          <a:xfrm>
            <a:off x="2608005" y="864369"/>
            <a:ext cx="4288353" cy="707886"/>
          </a:xfrm>
          <a:prstGeom prst="rect">
            <a:avLst/>
          </a:prstGeom>
          <a:effectLst>
            <a:outerShdw blurRad="50800" dist="38100" dir="5400000" algn="t" rotWithShape="0">
              <a:srgbClr val="2C1B02">
                <a:alpha val="40000"/>
              </a:srgbClr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ja-JP" altLang="en-US" sz="40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明日来個別指導塾</a:t>
            </a:r>
          </a:p>
        </p:txBody>
      </p:sp>
      <p:sp>
        <p:nvSpPr>
          <p:cNvPr id="65" name="正方形/長方形 64"/>
          <p:cNvSpPr/>
          <p:nvPr/>
        </p:nvSpPr>
        <p:spPr>
          <a:xfrm>
            <a:off x="2496592" y="567045"/>
            <a:ext cx="4511179" cy="36933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ja-JP" altLang="en-US" sz="1800" b="1" dirty="0">
                <a:solidFill>
                  <a:srgbClr val="FFFFA7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ひとりひとりにオーダーメイド教育</a:t>
            </a:r>
          </a:p>
        </p:txBody>
      </p:sp>
      <p:sp>
        <p:nvSpPr>
          <p:cNvPr id="66" name="テキスト ボックス 16"/>
          <p:cNvSpPr txBox="1"/>
          <p:nvPr/>
        </p:nvSpPr>
        <p:spPr>
          <a:xfrm>
            <a:off x="1007765" y="2592693"/>
            <a:ext cx="2056973" cy="830997"/>
          </a:xfrm>
          <a:prstGeom prst="rect">
            <a:avLst/>
          </a:prstGeom>
          <a:noFill/>
          <a:effectLst>
            <a:outerShdw blurRad="50800" dist="38100" dir="5400000" algn="t" rotWithShape="0">
              <a:schemeClr val="bg1">
                <a:alpha val="52000"/>
              </a:scheme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en-US" altLang="ja-JP" sz="12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1</a:t>
            </a:r>
            <a:r>
              <a:rPr kumimoji="1" lang="ja-JP" altLang="en-US" sz="12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授業：</a:t>
            </a:r>
            <a:r>
              <a:rPr kumimoji="1" lang="en-US" altLang="ja-JP" sz="12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60</a:t>
            </a:r>
            <a:r>
              <a:rPr kumimoji="1" lang="ja-JP" altLang="en-US" sz="12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分</a:t>
            </a:r>
            <a:endParaRPr kumimoji="1" lang="en-US" altLang="ja-JP" sz="1200" b="1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kumimoji="1" lang="en-US" altLang="ja-JP" sz="36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3,000</a:t>
            </a:r>
            <a:r>
              <a:rPr kumimoji="1" lang="ja-JP" altLang="en-US" sz="36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円</a:t>
            </a:r>
          </a:p>
        </p:txBody>
      </p:sp>
      <p:sp>
        <p:nvSpPr>
          <p:cNvPr id="67" name="テキスト ボックス 19"/>
          <p:cNvSpPr txBox="1"/>
          <p:nvPr/>
        </p:nvSpPr>
        <p:spPr>
          <a:xfrm>
            <a:off x="1007765" y="3344544"/>
            <a:ext cx="2056973" cy="830997"/>
          </a:xfrm>
          <a:prstGeom prst="rect">
            <a:avLst/>
          </a:prstGeom>
          <a:noFill/>
          <a:effectLst>
            <a:outerShdw blurRad="50800" dist="38100" dir="5400000" algn="t" rotWithShape="0">
              <a:schemeClr val="bg1">
                <a:alpha val="52000"/>
              </a:scheme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en-US" altLang="ja-JP" sz="12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1</a:t>
            </a:r>
            <a:r>
              <a:rPr kumimoji="1" lang="ja-JP" altLang="en-US" sz="12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授業：</a:t>
            </a:r>
            <a:r>
              <a:rPr kumimoji="1" lang="en-US" altLang="ja-JP" sz="12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90</a:t>
            </a:r>
            <a:r>
              <a:rPr kumimoji="1" lang="ja-JP" altLang="en-US" sz="12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分</a:t>
            </a:r>
            <a:endParaRPr kumimoji="1" lang="en-US" altLang="ja-JP" sz="1200" b="1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kumimoji="1" lang="en-US" altLang="ja-JP" sz="36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4,000</a:t>
            </a:r>
            <a:r>
              <a:rPr kumimoji="1" lang="ja-JP" altLang="en-US" sz="36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円</a:t>
            </a:r>
          </a:p>
        </p:txBody>
      </p:sp>
      <p:sp>
        <p:nvSpPr>
          <p:cNvPr id="68" name="テキスト ボックス 67"/>
          <p:cNvSpPr txBox="1"/>
          <p:nvPr/>
        </p:nvSpPr>
        <p:spPr>
          <a:xfrm>
            <a:off x="1007765" y="4136632"/>
            <a:ext cx="1928733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800" b="1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800" b="1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lang="en-US" altLang="ja-JP" sz="800" b="1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1</a:t>
            </a:r>
            <a:r>
              <a:rPr lang="ja-JP" altLang="en-US" sz="8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授業からでも受け付けています</a:t>
            </a:r>
            <a:r>
              <a:rPr lang="ja-JP" altLang="en-US" sz="800" b="1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。</a:t>
            </a:r>
            <a:endParaRPr lang="ja-JP" altLang="en-US" sz="800" b="1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テキスト ボックス 6"/>
          <p:cNvSpPr txBox="1"/>
          <p:nvPr/>
        </p:nvSpPr>
        <p:spPr>
          <a:xfrm>
            <a:off x="1788621" y="4620054"/>
            <a:ext cx="3467616" cy="738664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ja-JP" altLang="en-US" sz="1000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安心の個別</a:t>
            </a:r>
            <a:r>
              <a:rPr kumimoji="1" lang="ja-JP" altLang="en-US" sz="1000" dirty="0" smtClean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指導</a:t>
            </a:r>
          </a:p>
          <a:p>
            <a:r>
              <a:rPr kumimoji="1" lang="ja-JP" altLang="en-US" sz="3200" dirty="0" smtClean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明日来個別指導塾</a:t>
            </a:r>
            <a:endParaRPr kumimoji="1" lang="ja-JP" altLang="en-US" sz="3200" dirty="0">
              <a:solidFill>
                <a:schemeClr val="bg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テキスト ボックス 12"/>
          <p:cNvSpPr txBox="1"/>
          <p:nvPr/>
        </p:nvSpPr>
        <p:spPr>
          <a:xfrm>
            <a:off x="1788621" y="5330606"/>
            <a:ext cx="3419526" cy="646331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ja-JP" altLang="en-US" sz="800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お申込み・お問い合わせは下記の電話番号までご連絡ください</a:t>
            </a:r>
            <a:endParaRPr kumimoji="1" lang="en-US" altLang="ja-JP" sz="800" dirty="0">
              <a:solidFill>
                <a:schemeClr val="bg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kumimoji="1" lang="en-US" altLang="ja-JP" sz="2800" b="1" spc="300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03-1234-5678</a:t>
            </a:r>
            <a:endParaRPr kumimoji="1" lang="ja-JP" altLang="en-US" sz="2800" b="1" spc="300" dirty="0">
              <a:solidFill>
                <a:schemeClr val="bg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5671297" y="5897872"/>
            <a:ext cx="1823131" cy="30480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kumimoji="1" lang="ja-JP" altLang="en-US" sz="1000" dirty="0">
                <a:solidFill>
                  <a:sysClr val="windowText" lastClr="00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豊洲校舎　豊洲駅から</a:t>
            </a:r>
            <a:r>
              <a:rPr kumimoji="1" lang="en-US" altLang="ja-JP" sz="1000" dirty="0">
                <a:solidFill>
                  <a:sysClr val="windowText" lastClr="00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5</a:t>
            </a:r>
            <a:r>
              <a:rPr kumimoji="1" lang="ja-JP" altLang="en-US" sz="1000" dirty="0" smtClean="0">
                <a:solidFill>
                  <a:sysClr val="windowText" lastClr="00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分</a:t>
            </a:r>
            <a:endParaRPr kumimoji="1" lang="en-US" altLang="ja-JP" sz="1000" dirty="0">
              <a:solidFill>
                <a:sysClr val="windowText" lastClr="00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algn="ctr"/>
            <a:endParaRPr kumimoji="1" lang="en-US" altLang="ja-JP" sz="1000" dirty="0">
              <a:solidFill>
                <a:sysClr val="windowText" lastClr="00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algn="ctr"/>
            <a:endParaRPr kumimoji="1" lang="en-US" altLang="ja-JP" sz="1000" dirty="0">
              <a:solidFill>
                <a:sysClr val="windowText" lastClr="00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grpSp>
        <p:nvGrpSpPr>
          <p:cNvPr id="72" name="グループ化 71"/>
          <p:cNvGrpSpPr/>
          <p:nvPr/>
        </p:nvGrpSpPr>
        <p:grpSpPr>
          <a:xfrm>
            <a:off x="5184229" y="4620054"/>
            <a:ext cx="2310199" cy="1247681"/>
            <a:chOff x="176338" y="7253140"/>
            <a:chExt cx="3069122" cy="1657557"/>
          </a:xfrm>
        </p:grpSpPr>
        <p:grpSp>
          <p:nvGrpSpPr>
            <p:cNvPr id="73" name="グループ化 72"/>
            <p:cNvGrpSpPr/>
            <p:nvPr/>
          </p:nvGrpSpPr>
          <p:grpSpPr>
            <a:xfrm>
              <a:off x="176338" y="7253140"/>
              <a:ext cx="3069122" cy="1657557"/>
              <a:chOff x="176338" y="7253140"/>
              <a:chExt cx="3069122" cy="1657557"/>
            </a:xfrm>
          </p:grpSpPr>
          <p:grpSp>
            <p:nvGrpSpPr>
              <p:cNvPr id="77" name="グループ化 76"/>
              <p:cNvGrpSpPr/>
              <p:nvPr/>
            </p:nvGrpSpPr>
            <p:grpSpPr>
              <a:xfrm>
                <a:off x="176338" y="7253140"/>
                <a:ext cx="3069122" cy="1657557"/>
                <a:chOff x="-4042216" y="5766933"/>
                <a:chExt cx="3069122" cy="1657557"/>
              </a:xfrm>
            </p:grpSpPr>
            <p:sp>
              <p:nvSpPr>
                <p:cNvPr id="79" name="角丸四角形 78"/>
                <p:cNvSpPr/>
                <p:nvPr/>
              </p:nvSpPr>
              <p:spPr>
                <a:xfrm>
                  <a:off x="-3413299" y="5766933"/>
                  <a:ext cx="2440205" cy="1657557"/>
                </a:xfrm>
                <a:prstGeom prst="round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ja-JP"/>
                  </a:defPPr>
                  <a:lvl1pPr marL="0" algn="l" defTabSz="1019007" rtl="0" eaLnBrk="1" latinLnBrk="0" hangingPunct="1">
                    <a:defRPr kumimoji="1" sz="2006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509504" algn="l" defTabSz="1019007" rtl="0" eaLnBrk="1" latinLnBrk="0" hangingPunct="1">
                    <a:defRPr kumimoji="1" sz="2006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019007" algn="l" defTabSz="1019007" rtl="0" eaLnBrk="1" latinLnBrk="0" hangingPunct="1">
                    <a:defRPr kumimoji="1" sz="2006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528511" algn="l" defTabSz="1019007" rtl="0" eaLnBrk="1" latinLnBrk="0" hangingPunct="1">
                    <a:defRPr kumimoji="1" sz="2006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038015" algn="l" defTabSz="1019007" rtl="0" eaLnBrk="1" latinLnBrk="0" hangingPunct="1">
                    <a:defRPr kumimoji="1" sz="2006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547518" algn="l" defTabSz="1019007" rtl="0" eaLnBrk="1" latinLnBrk="0" hangingPunct="1">
                    <a:defRPr kumimoji="1" sz="2006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3057022" algn="l" defTabSz="1019007" rtl="0" eaLnBrk="1" latinLnBrk="0" hangingPunct="1">
                    <a:defRPr kumimoji="1" sz="2006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566526" algn="l" defTabSz="1019007" rtl="0" eaLnBrk="1" latinLnBrk="0" hangingPunct="1">
                    <a:defRPr kumimoji="1" sz="2006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4076029" algn="l" defTabSz="1019007" rtl="0" eaLnBrk="1" latinLnBrk="0" hangingPunct="1">
                    <a:defRPr kumimoji="1" sz="2006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kumimoji="1" lang="ja-JP" altLang="en-US"/>
                </a:p>
              </p:txBody>
            </p:sp>
            <p:grpSp>
              <p:nvGrpSpPr>
                <p:cNvPr id="80" name="グループ化 79"/>
                <p:cNvGrpSpPr/>
                <p:nvPr/>
              </p:nvGrpSpPr>
              <p:grpSpPr>
                <a:xfrm>
                  <a:off x="-4042216" y="5879394"/>
                  <a:ext cx="2958155" cy="1406770"/>
                  <a:chOff x="-233198" y="7616513"/>
                  <a:chExt cx="2958155" cy="1406770"/>
                </a:xfrm>
              </p:grpSpPr>
              <p:sp>
                <p:nvSpPr>
                  <p:cNvPr id="81" name="正方形/長方形 80"/>
                  <p:cNvSpPr/>
                  <p:nvPr/>
                </p:nvSpPr>
                <p:spPr>
                  <a:xfrm>
                    <a:off x="494037" y="7793978"/>
                    <a:ext cx="2198929" cy="103889"/>
                  </a:xfrm>
                  <a:prstGeom prst="rect">
                    <a:avLst/>
                  </a:prstGeom>
                  <a:solidFill>
                    <a:schemeClr val="bg2">
                      <a:lumMod val="9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ja-JP"/>
                    </a:defPPr>
                    <a:lvl1pPr marL="0" algn="l" defTabSz="1019007" rtl="0" eaLnBrk="1" latinLnBrk="0" hangingPunct="1">
                      <a:defRPr kumimoji="1" sz="2006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509504" algn="l" defTabSz="1019007" rtl="0" eaLnBrk="1" latinLnBrk="0" hangingPunct="1">
                      <a:defRPr kumimoji="1" sz="2006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019007" algn="l" defTabSz="1019007" rtl="0" eaLnBrk="1" latinLnBrk="0" hangingPunct="1">
                      <a:defRPr kumimoji="1" sz="2006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528511" algn="l" defTabSz="1019007" rtl="0" eaLnBrk="1" latinLnBrk="0" hangingPunct="1">
                      <a:defRPr kumimoji="1" sz="2006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038015" algn="l" defTabSz="1019007" rtl="0" eaLnBrk="1" latinLnBrk="0" hangingPunct="1">
                      <a:defRPr kumimoji="1" sz="2006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547518" algn="l" defTabSz="1019007" rtl="0" eaLnBrk="1" latinLnBrk="0" hangingPunct="1">
                      <a:defRPr kumimoji="1" sz="2006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3057022" algn="l" defTabSz="1019007" rtl="0" eaLnBrk="1" latinLnBrk="0" hangingPunct="1">
                      <a:defRPr kumimoji="1" sz="2006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566526" algn="l" defTabSz="1019007" rtl="0" eaLnBrk="1" latinLnBrk="0" hangingPunct="1">
                      <a:defRPr kumimoji="1" sz="2006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4076029" algn="l" defTabSz="1019007" rtl="0" eaLnBrk="1" latinLnBrk="0" hangingPunct="1">
                      <a:defRPr kumimoji="1" sz="2006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kumimoji="1" lang="ja-JP" altLang="en-US"/>
                  </a:p>
                </p:txBody>
              </p:sp>
              <p:cxnSp>
                <p:nvCxnSpPr>
                  <p:cNvPr id="82" name="直線コネクタ 81"/>
                  <p:cNvCxnSpPr/>
                  <p:nvPr/>
                </p:nvCxnSpPr>
                <p:spPr>
                  <a:xfrm>
                    <a:off x="526028" y="7835874"/>
                    <a:ext cx="2198929" cy="5834"/>
                  </a:xfrm>
                  <a:prstGeom prst="line">
                    <a:avLst/>
                  </a:prstGeom>
                  <a:ln w="38100">
                    <a:solidFill>
                      <a:srgbClr val="FFFFCC"/>
                    </a:solidFill>
                    <a:prstDash val="dash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83" name="正方形/長方形 82"/>
                  <p:cNvSpPr/>
                  <p:nvPr/>
                </p:nvSpPr>
                <p:spPr>
                  <a:xfrm>
                    <a:off x="1129086" y="7732069"/>
                    <a:ext cx="793821" cy="216040"/>
                  </a:xfrm>
                  <a:prstGeom prst="rect">
                    <a:avLst/>
                  </a:prstGeom>
                  <a:solidFill>
                    <a:schemeClr val="bg2">
                      <a:lumMod val="90000"/>
                    </a:schemeClr>
                  </a:solidFill>
                  <a:ln>
                    <a:solidFill>
                      <a:schemeClr val="bg2">
                        <a:lumMod val="9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ja-JP"/>
                    </a:defPPr>
                    <a:lvl1pPr marL="0" algn="l" defTabSz="1019007" rtl="0" eaLnBrk="1" latinLnBrk="0" hangingPunct="1">
                      <a:defRPr kumimoji="1" sz="2006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509504" algn="l" defTabSz="1019007" rtl="0" eaLnBrk="1" latinLnBrk="0" hangingPunct="1">
                      <a:defRPr kumimoji="1" sz="2006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019007" algn="l" defTabSz="1019007" rtl="0" eaLnBrk="1" latinLnBrk="0" hangingPunct="1">
                      <a:defRPr kumimoji="1" sz="2006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528511" algn="l" defTabSz="1019007" rtl="0" eaLnBrk="1" latinLnBrk="0" hangingPunct="1">
                      <a:defRPr kumimoji="1" sz="2006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038015" algn="l" defTabSz="1019007" rtl="0" eaLnBrk="1" latinLnBrk="0" hangingPunct="1">
                      <a:defRPr kumimoji="1" sz="2006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547518" algn="l" defTabSz="1019007" rtl="0" eaLnBrk="1" latinLnBrk="0" hangingPunct="1">
                      <a:defRPr kumimoji="1" sz="2006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3057022" algn="l" defTabSz="1019007" rtl="0" eaLnBrk="1" latinLnBrk="0" hangingPunct="1">
                      <a:defRPr kumimoji="1" sz="2006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566526" algn="l" defTabSz="1019007" rtl="0" eaLnBrk="1" latinLnBrk="0" hangingPunct="1">
                      <a:defRPr kumimoji="1" sz="2006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4076029" algn="l" defTabSz="1019007" rtl="0" eaLnBrk="1" latinLnBrk="0" hangingPunct="1">
                      <a:defRPr kumimoji="1" sz="2006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r>
                      <a:rPr kumimoji="1" lang="ja-JP" altLang="en-US" sz="1050" dirty="0" smtClean="0">
                        <a:solidFill>
                          <a:sysClr val="windowText" lastClr="000000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rPr>
                      <a:t>豊洲駅</a:t>
                    </a:r>
                    <a:endParaRPr kumimoji="1" lang="en-US" altLang="ja-JP" sz="1050" dirty="0" smtClean="0">
                      <a:solidFill>
                        <a:sysClr val="windowText" lastClr="000000"/>
                      </a:solidFill>
                      <a:latin typeface="メイリオ" panose="020B0604030504040204" pitchFamily="50" charset="-128"/>
                      <a:ea typeface="メイリオ" panose="020B0604030504040204" pitchFamily="50" charset="-128"/>
                    </a:endParaRPr>
                  </a:p>
                </p:txBody>
              </p:sp>
              <p:sp>
                <p:nvSpPr>
                  <p:cNvPr id="84" name="正方形/長方形 83"/>
                  <p:cNvSpPr/>
                  <p:nvPr/>
                </p:nvSpPr>
                <p:spPr>
                  <a:xfrm>
                    <a:off x="697867" y="7616513"/>
                    <a:ext cx="45719" cy="1406770"/>
                  </a:xfrm>
                  <a:prstGeom prst="rect">
                    <a:avLst/>
                  </a:prstGeom>
                  <a:solidFill>
                    <a:schemeClr val="bg2">
                      <a:lumMod val="9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ja-JP"/>
                    </a:defPPr>
                    <a:lvl1pPr marL="0" algn="l" defTabSz="1019007" rtl="0" eaLnBrk="1" latinLnBrk="0" hangingPunct="1">
                      <a:defRPr kumimoji="1" sz="2006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509504" algn="l" defTabSz="1019007" rtl="0" eaLnBrk="1" latinLnBrk="0" hangingPunct="1">
                      <a:defRPr kumimoji="1" sz="2006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019007" algn="l" defTabSz="1019007" rtl="0" eaLnBrk="1" latinLnBrk="0" hangingPunct="1">
                      <a:defRPr kumimoji="1" sz="2006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528511" algn="l" defTabSz="1019007" rtl="0" eaLnBrk="1" latinLnBrk="0" hangingPunct="1">
                      <a:defRPr kumimoji="1" sz="2006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038015" algn="l" defTabSz="1019007" rtl="0" eaLnBrk="1" latinLnBrk="0" hangingPunct="1">
                      <a:defRPr kumimoji="1" sz="2006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547518" algn="l" defTabSz="1019007" rtl="0" eaLnBrk="1" latinLnBrk="0" hangingPunct="1">
                      <a:defRPr kumimoji="1" sz="2006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3057022" algn="l" defTabSz="1019007" rtl="0" eaLnBrk="1" latinLnBrk="0" hangingPunct="1">
                      <a:defRPr kumimoji="1" sz="2006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566526" algn="l" defTabSz="1019007" rtl="0" eaLnBrk="1" latinLnBrk="0" hangingPunct="1">
                      <a:defRPr kumimoji="1" sz="2006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4076029" algn="l" defTabSz="1019007" rtl="0" eaLnBrk="1" latinLnBrk="0" hangingPunct="1">
                      <a:defRPr kumimoji="1" sz="2006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kumimoji="1" lang="ja-JP" altLang="en-US"/>
                  </a:p>
                </p:txBody>
              </p:sp>
              <p:sp>
                <p:nvSpPr>
                  <p:cNvPr id="85" name="正方形/長方形 84"/>
                  <p:cNvSpPr/>
                  <p:nvPr/>
                </p:nvSpPr>
                <p:spPr>
                  <a:xfrm rot="5400000">
                    <a:off x="1570641" y="7120835"/>
                    <a:ext cx="45719" cy="2198929"/>
                  </a:xfrm>
                  <a:prstGeom prst="rect">
                    <a:avLst/>
                  </a:prstGeom>
                  <a:solidFill>
                    <a:schemeClr val="bg2">
                      <a:lumMod val="9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ja-JP"/>
                    </a:defPPr>
                    <a:lvl1pPr marL="0" algn="l" defTabSz="1019007" rtl="0" eaLnBrk="1" latinLnBrk="0" hangingPunct="1">
                      <a:defRPr kumimoji="1" sz="2006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509504" algn="l" defTabSz="1019007" rtl="0" eaLnBrk="1" latinLnBrk="0" hangingPunct="1">
                      <a:defRPr kumimoji="1" sz="2006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019007" algn="l" defTabSz="1019007" rtl="0" eaLnBrk="1" latinLnBrk="0" hangingPunct="1">
                      <a:defRPr kumimoji="1" sz="2006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528511" algn="l" defTabSz="1019007" rtl="0" eaLnBrk="1" latinLnBrk="0" hangingPunct="1">
                      <a:defRPr kumimoji="1" sz="2006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038015" algn="l" defTabSz="1019007" rtl="0" eaLnBrk="1" latinLnBrk="0" hangingPunct="1">
                      <a:defRPr kumimoji="1" sz="2006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547518" algn="l" defTabSz="1019007" rtl="0" eaLnBrk="1" latinLnBrk="0" hangingPunct="1">
                      <a:defRPr kumimoji="1" sz="2006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3057022" algn="l" defTabSz="1019007" rtl="0" eaLnBrk="1" latinLnBrk="0" hangingPunct="1">
                      <a:defRPr kumimoji="1" sz="2006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566526" algn="l" defTabSz="1019007" rtl="0" eaLnBrk="1" latinLnBrk="0" hangingPunct="1">
                      <a:defRPr kumimoji="1" sz="2006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4076029" algn="l" defTabSz="1019007" rtl="0" eaLnBrk="1" latinLnBrk="0" hangingPunct="1">
                      <a:defRPr kumimoji="1" sz="2006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kumimoji="1" lang="ja-JP" altLang="en-US"/>
                  </a:p>
                </p:txBody>
              </p:sp>
              <p:sp>
                <p:nvSpPr>
                  <p:cNvPr id="86" name="正方形/長方形 85"/>
                  <p:cNvSpPr/>
                  <p:nvPr/>
                </p:nvSpPr>
                <p:spPr>
                  <a:xfrm>
                    <a:off x="1552478" y="7948108"/>
                    <a:ext cx="70340" cy="1075175"/>
                  </a:xfrm>
                  <a:prstGeom prst="rect">
                    <a:avLst/>
                  </a:prstGeom>
                  <a:solidFill>
                    <a:schemeClr val="bg2">
                      <a:lumMod val="9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ja-JP"/>
                    </a:defPPr>
                    <a:lvl1pPr marL="0" algn="l" defTabSz="1019007" rtl="0" eaLnBrk="1" latinLnBrk="0" hangingPunct="1">
                      <a:defRPr kumimoji="1" sz="2006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509504" algn="l" defTabSz="1019007" rtl="0" eaLnBrk="1" latinLnBrk="0" hangingPunct="1">
                      <a:defRPr kumimoji="1" sz="2006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019007" algn="l" defTabSz="1019007" rtl="0" eaLnBrk="1" latinLnBrk="0" hangingPunct="1">
                      <a:defRPr kumimoji="1" sz="2006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528511" algn="l" defTabSz="1019007" rtl="0" eaLnBrk="1" latinLnBrk="0" hangingPunct="1">
                      <a:defRPr kumimoji="1" sz="2006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038015" algn="l" defTabSz="1019007" rtl="0" eaLnBrk="1" latinLnBrk="0" hangingPunct="1">
                      <a:defRPr kumimoji="1" sz="2006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547518" algn="l" defTabSz="1019007" rtl="0" eaLnBrk="1" latinLnBrk="0" hangingPunct="1">
                      <a:defRPr kumimoji="1" sz="2006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3057022" algn="l" defTabSz="1019007" rtl="0" eaLnBrk="1" latinLnBrk="0" hangingPunct="1">
                      <a:defRPr kumimoji="1" sz="2006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566526" algn="l" defTabSz="1019007" rtl="0" eaLnBrk="1" latinLnBrk="0" hangingPunct="1">
                      <a:defRPr kumimoji="1" sz="2006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4076029" algn="l" defTabSz="1019007" rtl="0" eaLnBrk="1" latinLnBrk="0" hangingPunct="1">
                      <a:defRPr kumimoji="1" sz="2006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kumimoji="1" lang="ja-JP" altLang="en-US"/>
                  </a:p>
                </p:txBody>
              </p:sp>
              <p:sp>
                <p:nvSpPr>
                  <p:cNvPr id="87" name="正方形/長方形 86"/>
                  <p:cNvSpPr/>
                  <p:nvPr/>
                </p:nvSpPr>
                <p:spPr>
                  <a:xfrm rot="1847685">
                    <a:off x="625169" y="8469629"/>
                    <a:ext cx="1060723" cy="45719"/>
                  </a:xfrm>
                  <a:prstGeom prst="rect">
                    <a:avLst/>
                  </a:prstGeom>
                  <a:solidFill>
                    <a:schemeClr val="bg2">
                      <a:lumMod val="9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ja-JP"/>
                    </a:defPPr>
                    <a:lvl1pPr marL="0" algn="l" defTabSz="1019007" rtl="0" eaLnBrk="1" latinLnBrk="0" hangingPunct="1">
                      <a:defRPr kumimoji="1" sz="2006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509504" algn="l" defTabSz="1019007" rtl="0" eaLnBrk="1" latinLnBrk="0" hangingPunct="1">
                      <a:defRPr kumimoji="1" sz="2006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019007" algn="l" defTabSz="1019007" rtl="0" eaLnBrk="1" latinLnBrk="0" hangingPunct="1">
                      <a:defRPr kumimoji="1" sz="2006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528511" algn="l" defTabSz="1019007" rtl="0" eaLnBrk="1" latinLnBrk="0" hangingPunct="1">
                      <a:defRPr kumimoji="1" sz="2006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038015" algn="l" defTabSz="1019007" rtl="0" eaLnBrk="1" latinLnBrk="0" hangingPunct="1">
                      <a:defRPr kumimoji="1" sz="2006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547518" algn="l" defTabSz="1019007" rtl="0" eaLnBrk="1" latinLnBrk="0" hangingPunct="1">
                      <a:defRPr kumimoji="1" sz="2006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3057022" algn="l" defTabSz="1019007" rtl="0" eaLnBrk="1" latinLnBrk="0" hangingPunct="1">
                      <a:defRPr kumimoji="1" sz="2006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566526" algn="l" defTabSz="1019007" rtl="0" eaLnBrk="1" latinLnBrk="0" hangingPunct="1">
                      <a:defRPr kumimoji="1" sz="2006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4076029" algn="l" defTabSz="1019007" rtl="0" eaLnBrk="1" latinLnBrk="0" hangingPunct="1">
                      <a:defRPr kumimoji="1" sz="2006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kumimoji="1" lang="ja-JP" altLang="en-US"/>
                  </a:p>
                </p:txBody>
              </p:sp>
              <p:sp>
                <p:nvSpPr>
                  <p:cNvPr id="88" name="正方形/長方形 87"/>
                  <p:cNvSpPr/>
                  <p:nvPr/>
                </p:nvSpPr>
                <p:spPr>
                  <a:xfrm rot="5400000">
                    <a:off x="2097499" y="8162965"/>
                    <a:ext cx="50445" cy="1140486"/>
                  </a:xfrm>
                  <a:prstGeom prst="rect">
                    <a:avLst/>
                  </a:prstGeom>
                  <a:solidFill>
                    <a:schemeClr val="bg2">
                      <a:lumMod val="9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ja-JP"/>
                    </a:defPPr>
                    <a:lvl1pPr marL="0" algn="l" defTabSz="1019007" rtl="0" eaLnBrk="1" latinLnBrk="0" hangingPunct="1">
                      <a:defRPr kumimoji="1" sz="2006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509504" algn="l" defTabSz="1019007" rtl="0" eaLnBrk="1" latinLnBrk="0" hangingPunct="1">
                      <a:defRPr kumimoji="1" sz="2006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019007" algn="l" defTabSz="1019007" rtl="0" eaLnBrk="1" latinLnBrk="0" hangingPunct="1">
                      <a:defRPr kumimoji="1" sz="2006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528511" algn="l" defTabSz="1019007" rtl="0" eaLnBrk="1" latinLnBrk="0" hangingPunct="1">
                      <a:defRPr kumimoji="1" sz="2006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038015" algn="l" defTabSz="1019007" rtl="0" eaLnBrk="1" latinLnBrk="0" hangingPunct="1">
                      <a:defRPr kumimoji="1" sz="2006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547518" algn="l" defTabSz="1019007" rtl="0" eaLnBrk="1" latinLnBrk="0" hangingPunct="1">
                      <a:defRPr kumimoji="1" sz="2006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3057022" algn="l" defTabSz="1019007" rtl="0" eaLnBrk="1" latinLnBrk="0" hangingPunct="1">
                      <a:defRPr kumimoji="1" sz="2006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566526" algn="l" defTabSz="1019007" rtl="0" eaLnBrk="1" latinLnBrk="0" hangingPunct="1">
                      <a:defRPr kumimoji="1" sz="2006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4076029" algn="l" defTabSz="1019007" rtl="0" eaLnBrk="1" latinLnBrk="0" hangingPunct="1">
                      <a:defRPr kumimoji="1" sz="2006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kumimoji="1" lang="ja-JP" altLang="en-US"/>
                  </a:p>
                </p:txBody>
              </p:sp>
              <p:sp>
                <p:nvSpPr>
                  <p:cNvPr id="89" name="円/楕円 88"/>
                  <p:cNvSpPr/>
                  <p:nvPr/>
                </p:nvSpPr>
                <p:spPr>
                  <a:xfrm>
                    <a:off x="1650483" y="8274066"/>
                    <a:ext cx="72813" cy="72813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ja-JP"/>
                    </a:defPPr>
                    <a:lvl1pPr marL="0" algn="l" defTabSz="1019007" rtl="0" eaLnBrk="1" latinLnBrk="0" hangingPunct="1">
                      <a:defRPr kumimoji="1" sz="2006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509504" algn="l" defTabSz="1019007" rtl="0" eaLnBrk="1" latinLnBrk="0" hangingPunct="1">
                      <a:defRPr kumimoji="1" sz="2006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019007" algn="l" defTabSz="1019007" rtl="0" eaLnBrk="1" latinLnBrk="0" hangingPunct="1">
                      <a:defRPr kumimoji="1" sz="2006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528511" algn="l" defTabSz="1019007" rtl="0" eaLnBrk="1" latinLnBrk="0" hangingPunct="1">
                      <a:defRPr kumimoji="1" sz="2006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038015" algn="l" defTabSz="1019007" rtl="0" eaLnBrk="1" latinLnBrk="0" hangingPunct="1">
                      <a:defRPr kumimoji="1" sz="2006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547518" algn="l" defTabSz="1019007" rtl="0" eaLnBrk="1" latinLnBrk="0" hangingPunct="1">
                      <a:defRPr kumimoji="1" sz="2006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3057022" algn="l" defTabSz="1019007" rtl="0" eaLnBrk="1" latinLnBrk="0" hangingPunct="1">
                      <a:defRPr kumimoji="1" sz="2006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566526" algn="l" defTabSz="1019007" rtl="0" eaLnBrk="1" latinLnBrk="0" hangingPunct="1">
                      <a:defRPr kumimoji="1" sz="2006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4076029" algn="l" defTabSz="1019007" rtl="0" eaLnBrk="1" latinLnBrk="0" hangingPunct="1">
                      <a:defRPr kumimoji="1" sz="2006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kumimoji="1" lang="ja-JP" altLang="en-US"/>
                  </a:p>
                </p:txBody>
              </p:sp>
              <p:sp>
                <p:nvSpPr>
                  <p:cNvPr id="90" name="テキスト ボックス 28"/>
                  <p:cNvSpPr txBox="1"/>
                  <p:nvPr/>
                </p:nvSpPr>
                <p:spPr>
                  <a:xfrm>
                    <a:off x="1688583" y="8231419"/>
                    <a:ext cx="638774" cy="265775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>
                    <a:defPPr>
                      <a:defRPr lang="ja-JP"/>
                    </a:defPPr>
                    <a:lvl1pPr marL="0" algn="l" defTabSz="1019007" rtl="0" eaLnBrk="1" latinLnBrk="0" hangingPunct="1">
                      <a:defRPr kumimoji="1" sz="2006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509504" algn="l" defTabSz="1019007" rtl="0" eaLnBrk="1" latinLnBrk="0" hangingPunct="1">
                      <a:defRPr kumimoji="1" sz="2006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019007" algn="l" defTabSz="1019007" rtl="0" eaLnBrk="1" latinLnBrk="0" hangingPunct="1">
                      <a:defRPr kumimoji="1" sz="2006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528511" algn="l" defTabSz="1019007" rtl="0" eaLnBrk="1" latinLnBrk="0" hangingPunct="1">
                      <a:defRPr kumimoji="1" sz="2006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038015" algn="l" defTabSz="1019007" rtl="0" eaLnBrk="1" latinLnBrk="0" hangingPunct="1">
                      <a:defRPr kumimoji="1" sz="2006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547518" algn="l" defTabSz="1019007" rtl="0" eaLnBrk="1" latinLnBrk="0" hangingPunct="1">
                      <a:defRPr kumimoji="1" sz="2006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3057022" algn="l" defTabSz="1019007" rtl="0" eaLnBrk="1" latinLnBrk="0" hangingPunct="1">
                      <a:defRPr kumimoji="1" sz="2006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566526" algn="l" defTabSz="1019007" rtl="0" eaLnBrk="1" latinLnBrk="0" hangingPunct="1">
                      <a:defRPr kumimoji="1" sz="2006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4076029" algn="l" defTabSz="1019007" rtl="0" eaLnBrk="1" latinLnBrk="0" hangingPunct="1">
                      <a:defRPr kumimoji="1" sz="2006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r>
                      <a:rPr kumimoji="1" lang="ja-JP" altLang="en-US" sz="700" b="1" dirty="0" smtClean="0">
                        <a:latin typeface="メイリオ" panose="020B0604030504040204" pitchFamily="50" charset="-128"/>
                        <a:ea typeface="メイリオ" panose="020B0604030504040204" pitchFamily="50" charset="-128"/>
                      </a:rPr>
                      <a:t>郵便局</a:t>
                    </a:r>
                    <a:endParaRPr kumimoji="1" lang="ja-JP" altLang="en-US" sz="700" b="1" dirty="0">
                      <a:latin typeface="メイリオ" panose="020B0604030504040204" pitchFamily="50" charset="-128"/>
                      <a:ea typeface="メイリオ" panose="020B0604030504040204" pitchFamily="50" charset="-128"/>
                    </a:endParaRPr>
                  </a:p>
                </p:txBody>
              </p:sp>
              <p:sp>
                <p:nvSpPr>
                  <p:cNvPr id="91" name="円/楕円 90"/>
                  <p:cNvSpPr/>
                  <p:nvPr/>
                </p:nvSpPr>
                <p:spPr>
                  <a:xfrm>
                    <a:off x="1457457" y="8758431"/>
                    <a:ext cx="72813" cy="72813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ja-JP"/>
                    </a:defPPr>
                    <a:lvl1pPr marL="0" algn="l" defTabSz="1019007" rtl="0" eaLnBrk="1" latinLnBrk="0" hangingPunct="1">
                      <a:defRPr kumimoji="1" sz="2006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509504" algn="l" defTabSz="1019007" rtl="0" eaLnBrk="1" latinLnBrk="0" hangingPunct="1">
                      <a:defRPr kumimoji="1" sz="2006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019007" algn="l" defTabSz="1019007" rtl="0" eaLnBrk="1" latinLnBrk="0" hangingPunct="1">
                      <a:defRPr kumimoji="1" sz="2006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528511" algn="l" defTabSz="1019007" rtl="0" eaLnBrk="1" latinLnBrk="0" hangingPunct="1">
                      <a:defRPr kumimoji="1" sz="2006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038015" algn="l" defTabSz="1019007" rtl="0" eaLnBrk="1" latinLnBrk="0" hangingPunct="1">
                      <a:defRPr kumimoji="1" sz="2006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547518" algn="l" defTabSz="1019007" rtl="0" eaLnBrk="1" latinLnBrk="0" hangingPunct="1">
                      <a:defRPr kumimoji="1" sz="2006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3057022" algn="l" defTabSz="1019007" rtl="0" eaLnBrk="1" latinLnBrk="0" hangingPunct="1">
                      <a:defRPr kumimoji="1" sz="2006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566526" algn="l" defTabSz="1019007" rtl="0" eaLnBrk="1" latinLnBrk="0" hangingPunct="1">
                      <a:defRPr kumimoji="1" sz="2006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4076029" algn="l" defTabSz="1019007" rtl="0" eaLnBrk="1" latinLnBrk="0" hangingPunct="1">
                      <a:defRPr kumimoji="1" sz="2006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kumimoji="1" lang="ja-JP" altLang="en-US"/>
                  </a:p>
                </p:txBody>
              </p:sp>
              <p:sp>
                <p:nvSpPr>
                  <p:cNvPr id="92" name="テキスト ボックス 39"/>
                  <p:cNvSpPr txBox="1"/>
                  <p:nvPr/>
                </p:nvSpPr>
                <p:spPr>
                  <a:xfrm>
                    <a:off x="660579" y="8717469"/>
                    <a:ext cx="832635" cy="265775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>
                    <a:defPPr>
                      <a:defRPr lang="ja-JP"/>
                    </a:defPPr>
                    <a:lvl1pPr marL="0" algn="l" defTabSz="1019007" rtl="0" eaLnBrk="1" latinLnBrk="0" hangingPunct="1">
                      <a:defRPr kumimoji="1" sz="2006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509504" algn="l" defTabSz="1019007" rtl="0" eaLnBrk="1" latinLnBrk="0" hangingPunct="1">
                      <a:defRPr kumimoji="1" sz="2006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019007" algn="l" defTabSz="1019007" rtl="0" eaLnBrk="1" latinLnBrk="0" hangingPunct="1">
                      <a:defRPr kumimoji="1" sz="2006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528511" algn="l" defTabSz="1019007" rtl="0" eaLnBrk="1" latinLnBrk="0" hangingPunct="1">
                      <a:defRPr kumimoji="1" sz="2006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038015" algn="l" defTabSz="1019007" rtl="0" eaLnBrk="1" latinLnBrk="0" hangingPunct="1">
                      <a:defRPr kumimoji="1" sz="2006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547518" algn="l" defTabSz="1019007" rtl="0" eaLnBrk="1" latinLnBrk="0" hangingPunct="1">
                      <a:defRPr kumimoji="1" sz="2006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3057022" algn="l" defTabSz="1019007" rtl="0" eaLnBrk="1" latinLnBrk="0" hangingPunct="1">
                      <a:defRPr kumimoji="1" sz="2006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566526" algn="l" defTabSz="1019007" rtl="0" eaLnBrk="1" latinLnBrk="0" hangingPunct="1">
                      <a:defRPr kumimoji="1" sz="2006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4076029" algn="l" defTabSz="1019007" rtl="0" eaLnBrk="1" latinLnBrk="0" hangingPunct="1">
                      <a:defRPr kumimoji="1" sz="2006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r"/>
                    <a:r>
                      <a:rPr kumimoji="1" lang="ja-JP" altLang="en-US" sz="700" b="1" dirty="0" smtClean="0">
                        <a:latin typeface="メイリオ" panose="020B0604030504040204" pitchFamily="50" charset="-128"/>
                        <a:ea typeface="メイリオ" panose="020B0604030504040204" pitchFamily="50" charset="-128"/>
                      </a:rPr>
                      <a:t>コンビニ</a:t>
                    </a:r>
                    <a:endParaRPr kumimoji="1" lang="ja-JP" altLang="en-US" sz="700" b="1" dirty="0">
                      <a:latin typeface="メイリオ" panose="020B0604030504040204" pitchFamily="50" charset="-128"/>
                      <a:ea typeface="メイリオ" panose="020B0604030504040204" pitchFamily="50" charset="-128"/>
                    </a:endParaRPr>
                  </a:p>
                </p:txBody>
              </p:sp>
              <p:sp>
                <p:nvSpPr>
                  <p:cNvPr id="93" name="テキスト ボックス 41"/>
                  <p:cNvSpPr txBox="1"/>
                  <p:nvPr/>
                </p:nvSpPr>
                <p:spPr>
                  <a:xfrm>
                    <a:off x="-233198" y="8217252"/>
                    <a:ext cx="1726413" cy="44977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>
                    <a:defPPr>
                      <a:defRPr lang="ja-JP"/>
                    </a:defPPr>
                    <a:lvl1pPr marL="0" algn="l" defTabSz="1019007" rtl="0" eaLnBrk="1" latinLnBrk="0" hangingPunct="1">
                      <a:defRPr kumimoji="1" sz="2006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509504" algn="l" defTabSz="1019007" rtl="0" eaLnBrk="1" latinLnBrk="0" hangingPunct="1">
                      <a:defRPr kumimoji="1" sz="2006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019007" algn="l" defTabSz="1019007" rtl="0" eaLnBrk="1" latinLnBrk="0" hangingPunct="1">
                      <a:defRPr kumimoji="1" sz="2006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528511" algn="l" defTabSz="1019007" rtl="0" eaLnBrk="1" latinLnBrk="0" hangingPunct="1">
                      <a:defRPr kumimoji="1" sz="2006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038015" algn="l" defTabSz="1019007" rtl="0" eaLnBrk="1" latinLnBrk="0" hangingPunct="1">
                      <a:defRPr kumimoji="1" sz="2006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547518" algn="l" defTabSz="1019007" rtl="0" eaLnBrk="1" latinLnBrk="0" hangingPunct="1">
                      <a:defRPr kumimoji="1" sz="2006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3057022" algn="l" defTabSz="1019007" rtl="0" eaLnBrk="1" latinLnBrk="0" hangingPunct="1">
                      <a:defRPr kumimoji="1" sz="2006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566526" algn="l" defTabSz="1019007" rtl="0" eaLnBrk="1" latinLnBrk="0" hangingPunct="1">
                      <a:defRPr kumimoji="1" sz="2006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4076029" algn="l" defTabSz="1019007" rtl="0" eaLnBrk="1" latinLnBrk="0" hangingPunct="1">
                      <a:defRPr kumimoji="1" sz="2006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r"/>
                    <a:r>
                      <a:rPr kumimoji="1" lang="ja-JP" altLang="en-US" sz="800" b="1" dirty="0" smtClean="0">
                        <a:solidFill>
                          <a:srgbClr val="3A713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rPr>
                      <a:t>明日来</a:t>
                    </a:r>
                    <a:endParaRPr kumimoji="1" lang="en-US" altLang="ja-JP" sz="800" b="1" dirty="0" smtClean="0">
                      <a:solidFill>
                        <a:srgbClr val="3A7131"/>
                      </a:solidFill>
                      <a:latin typeface="メイリオ" panose="020B0604030504040204" pitchFamily="50" charset="-128"/>
                      <a:ea typeface="メイリオ" panose="020B0604030504040204" pitchFamily="50" charset="-128"/>
                    </a:endParaRPr>
                  </a:p>
                  <a:p>
                    <a:pPr algn="r"/>
                    <a:r>
                      <a:rPr kumimoji="1" lang="ja-JP" altLang="en-US" sz="800" b="1" dirty="0" smtClean="0">
                        <a:solidFill>
                          <a:srgbClr val="3A713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rPr>
                      <a:t>個別指導塾</a:t>
                    </a:r>
                    <a:endParaRPr kumimoji="1" lang="ja-JP" altLang="en-US" sz="800" b="1" dirty="0">
                      <a:solidFill>
                        <a:srgbClr val="3A7131"/>
                      </a:solidFill>
                      <a:latin typeface="メイリオ" panose="020B0604030504040204" pitchFamily="50" charset="-128"/>
                      <a:ea typeface="メイリオ" panose="020B0604030504040204" pitchFamily="50" charset="-128"/>
                    </a:endParaRPr>
                  </a:p>
                </p:txBody>
              </p:sp>
              <p:sp>
                <p:nvSpPr>
                  <p:cNvPr id="94" name="星 5 93"/>
                  <p:cNvSpPr/>
                  <p:nvPr/>
                </p:nvSpPr>
                <p:spPr>
                  <a:xfrm>
                    <a:off x="1409447" y="8249925"/>
                    <a:ext cx="140756" cy="140756"/>
                  </a:xfrm>
                  <a:prstGeom prst="star5">
                    <a:avLst/>
                  </a:prstGeom>
                  <a:solidFill>
                    <a:srgbClr val="3A713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ja-JP"/>
                    </a:defPPr>
                    <a:lvl1pPr marL="0" algn="l" defTabSz="1019007" rtl="0" eaLnBrk="1" latinLnBrk="0" hangingPunct="1">
                      <a:defRPr kumimoji="1" sz="2006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509504" algn="l" defTabSz="1019007" rtl="0" eaLnBrk="1" latinLnBrk="0" hangingPunct="1">
                      <a:defRPr kumimoji="1" sz="2006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019007" algn="l" defTabSz="1019007" rtl="0" eaLnBrk="1" latinLnBrk="0" hangingPunct="1">
                      <a:defRPr kumimoji="1" sz="2006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528511" algn="l" defTabSz="1019007" rtl="0" eaLnBrk="1" latinLnBrk="0" hangingPunct="1">
                      <a:defRPr kumimoji="1" sz="2006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038015" algn="l" defTabSz="1019007" rtl="0" eaLnBrk="1" latinLnBrk="0" hangingPunct="1">
                      <a:defRPr kumimoji="1" sz="2006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547518" algn="l" defTabSz="1019007" rtl="0" eaLnBrk="1" latinLnBrk="0" hangingPunct="1">
                      <a:defRPr kumimoji="1" sz="2006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3057022" algn="l" defTabSz="1019007" rtl="0" eaLnBrk="1" latinLnBrk="0" hangingPunct="1">
                      <a:defRPr kumimoji="1" sz="2006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566526" algn="l" defTabSz="1019007" rtl="0" eaLnBrk="1" latinLnBrk="0" hangingPunct="1">
                      <a:defRPr kumimoji="1" sz="2006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4076029" algn="l" defTabSz="1019007" rtl="0" eaLnBrk="1" latinLnBrk="0" hangingPunct="1">
                      <a:defRPr kumimoji="1" sz="2006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kumimoji="1" lang="ja-JP" altLang="en-US"/>
                  </a:p>
                </p:txBody>
              </p:sp>
            </p:grpSp>
          </p:grpSp>
          <p:sp>
            <p:nvSpPr>
              <p:cNvPr id="78" name="正方形/長方形 77"/>
              <p:cNvSpPr/>
              <p:nvPr/>
            </p:nvSpPr>
            <p:spPr>
              <a:xfrm>
                <a:off x="2599057" y="7966340"/>
                <a:ext cx="65404" cy="806031"/>
              </a:xfrm>
              <a:prstGeom prst="rect">
                <a:avLst/>
              </a:pr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ja-JP"/>
                </a:defPPr>
                <a:lvl1pPr marL="0" algn="l" defTabSz="1019007" rtl="0" eaLnBrk="1" latinLnBrk="0" hangingPunct="1">
                  <a:defRPr kumimoji="1" sz="2006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509504" algn="l" defTabSz="1019007" rtl="0" eaLnBrk="1" latinLnBrk="0" hangingPunct="1">
                  <a:defRPr kumimoji="1" sz="2006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1019007" algn="l" defTabSz="1019007" rtl="0" eaLnBrk="1" latinLnBrk="0" hangingPunct="1">
                  <a:defRPr kumimoji="1" sz="2006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528511" algn="l" defTabSz="1019007" rtl="0" eaLnBrk="1" latinLnBrk="0" hangingPunct="1">
                  <a:defRPr kumimoji="1" sz="2006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2038015" algn="l" defTabSz="1019007" rtl="0" eaLnBrk="1" latinLnBrk="0" hangingPunct="1">
                  <a:defRPr kumimoji="1" sz="2006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547518" algn="l" defTabSz="1019007" rtl="0" eaLnBrk="1" latinLnBrk="0" hangingPunct="1">
                  <a:defRPr kumimoji="1" sz="2006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3057022" algn="l" defTabSz="1019007" rtl="0" eaLnBrk="1" latinLnBrk="0" hangingPunct="1">
                  <a:defRPr kumimoji="1" sz="2006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566526" algn="l" defTabSz="1019007" rtl="0" eaLnBrk="1" latinLnBrk="0" hangingPunct="1">
                  <a:defRPr kumimoji="1" sz="2006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4076029" algn="l" defTabSz="1019007" rtl="0" eaLnBrk="1" latinLnBrk="0" hangingPunct="1">
                  <a:defRPr kumimoji="1" sz="2006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kumimoji="1" lang="ja-JP" altLang="en-US"/>
              </a:p>
            </p:txBody>
          </p:sp>
        </p:grpSp>
        <p:grpSp>
          <p:nvGrpSpPr>
            <p:cNvPr id="74" name="グループ化 73"/>
            <p:cNvGrpSpPr/>
            <p:nvPr/>
          </p:nvGrpSpPr>
          <p:grpSpPr>
            <a:xfrm>
              <a:off x="1153122" y="7769389"/>
              <a:ext cx="789973" cy="265775"/>
              <a:chOff x="1153122" y="7769389"/>
              <a:chExt cx="789973" cy="265775"/>
            </a:xfrm>
          </p:grpSpPr>
          <p:sp>
            <p:nvSpPr>
              <p:cNvPr id="75" name="円/楕円 74"/>
              <p:cNvSpPr/>
              <p:nvPr/>
            </p:nvSpPr>
            <p:spPr>
              <a:xfrm>
                <a:off x="1866993" y="7859682"/>
                <a:ext cx="72813" cy="72813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ja-JP"/>
                </a:defPPr>
                <a:lvl1pPr marL="0" algn="l" defTabSz="1019007" rtl="0" eaLnBrk="1" latinLnBrk="0" hangingPunct="1">
                  <a:defRPr kumimoji="1" sz="2006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509504" algn="l" defTabSz="1019007" rtl="0" eaLnBrk="1" latinLnBrk="0" hangingPunct="1">
                  <a:defRPr kumimoji="1" sz="2006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1019007" algn="l" defTabSz="1019007" rtl="0" eaLnBrk="1" latinLnBrk="0" hangingPunct="1">
                  <a:defRPr kumimoji="1" sz="2006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528511" algn="l" defTabSz="1019007" rtl="0" eaLnBrk="1" latinLnBrk="0" hangingPunct="1">
                  <a:defRPr kumimoji="1" sz="2006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2038015" algn="l" defTabSz="1019007" rtl="0" eaLnBrk="1" latinLnBrk="0" hangingPunct="1">
                  <a:defRPr kumimoji="1" sz="2006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547518" algn="l" defTabSz="1019007" rtl="0" eaLnBrk="1" latinLnBrk="0" hangingPunct="1">
                  <a:defRPr kumimoji="1" sz="2006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3057022" algn="l" defTabSz="1019007" rtl="0" eaLnBrk="1" latinLnBrk="0" hangingPunct="1">
                  <a:defRPr kumimoji="1" sz="2006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566526" algn="l" defTabSz="1019007" rtl="0" eaLnBrk="1" latinLnBrk="0" hangingPunct="1">
                  <a:defRPr kumimoji="1" sz="2006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4076029" algn="l" defTabSz="1019007" rtl="0" eaLnBrk="1" latinLnBrk="0" hangingPunct="1">
                  <a:defRPr kumimoji="1" sz="2006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kumimoji="1" lang="ja-JP" altLang="en-US"/>
              </a:p>
            </p:txBody>
          </p:sp>
          <p:sp>
            <p:nvSpPr>
              <p:cNvPr id="76" name="テキスト ボックス 71"/>
              <p:cNvSpPr txBox="1"/>
              <p:nvPr/>
            </p:nvSpPr>
            <p:spPr>
              <a:xfrm>
                <a:off x="1153122" y="7769389"/>
                <a:ext cx="789973" cy="265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ja-JP"/>
                </a:defPPr>
                <a:lvl1pPr marL="0" algn="l" defTabSz="1019007" rtl="0" eaLnBrk="1" latinLnBrk="0" hangingPunct="1">
                  <a:defRPr kumimoji="1" sz="2006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509504" algn="l" defTabSz="1019007" rtl="0" eaLnBrk="1" latinLnBrk="0" hangingPunct="1">
                  <a:defRPr kumimoji="1" sz="2006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019007" algn="l" defTabSz="1019007" rtl="0" eaLnBrk="1" latinLnBrk="0" hangingPunct="1">
                  <a:defRPr kumimoji="1" sz="2006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528511" algn="l" defTabSz="1019007" rtl="0" eaLnBrk="1" latinLnBrk="0" hangingPunct="1">
                  <a:defRPr kumimoji="1" sz="2006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38015" algn="l" defTabSz="1019007" rtl="0" eaLnBrk="1" latinLnBrk="0" hangingPunct="1">
                  <a:defRPr kumimoji="1" sz="2006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47518" algn="l" defTabSz="1019007" rtl="0" eaLnBrk="1" latinLnBrk="0" hangingPunct="1">
                  <a:defRPr kumimoji="1" sz="2006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057022" algn="l" defTabSz="1019007" rtl="0" eaLnBrk="1" latinLnBrk="0" hangingPunct="1">
                  <a:defRPr kumimoji="1" sz="2006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566526" algn="l" defTabSz="1019007" rtl="0" eaLnBrk="1" latinLnBrk="0" hangingPunct="1">
                  <a:defRPr kumimoji="1" sz="2006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076029" algn="l" defTabSz="1019007" rtl="0" eaLnBrk="1" latinLnBrk="0" hangingPunct="1">
                  <a:defRPr kumimoji="1" sz="2006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r"/>
                <a:r>
                  <a:rPr kumimoji="1" lang="en-US" altLang="ja-JP" sz="700" b="1" dirty="0" smtClean="0">
                    <a:latin typeface="メイリオ" panose="020B0604030504040204" pitchFamily="50" charset="-128"/>
                    <a:ea typeface="メイリオ" panose="020B0604030504040204" pitchFamily="50" charset="-128"/>
                  </a:rPr>
                  <a:t>ABC</a:t>
                </a:r>
                <a:r>
                  <a:rPr kumimoji="1" lang="ja-JP" altLang="en-US" sz="700" b="1" dirty="0" smtClean="0">
                    <a:latin typeface="メイリオ" panose="020B0604030504040204" pitchFamily="50" charset="-128"/>
                    <a:ea typeface="メイリオ" panose="020B0604030504040204" pitchFamily="50" charset="-128"/>
                  </a:rPr>
                  <a:t>銀行</a:t>
                </a:r>
                <a:endParaRPr kumimoji="1" lang="ja-JP" altLang="en-US" sz="700" b="1" dirty="0">
                  <a:latin typeface="メイリオ" panose="020B0604030504040204" pitchFamily="50" charset="-128"/>
                  <a:ea typeface="メイリオ" panose="020B0604030504040204" pitchFamily="50" charset="-128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17848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図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25"/>
            <a:ext cx="9504363" cy="7344713"/>
          </a:xfrm>
          <a:prstGeom prst="rect">
            <a:avLst/>
          </a:prstGeom>
        </p:spPr>
      </p:pic>
      <p:sp>
        <p:nvSpPr>
          <p:cNvPr id="5" name="角丸四角形 4"/>
          <p:cNvSpPr/>
          <p:nvPr/>
        </p:nvSpPr>
        <p:spPr>
          <a:xfrm>
            <a:off x="1664536" y="1372783"/>
            <a:ext cx="6175290" cy="1143412"/>
          </a:xfrm>
          <a:prstGeom prst="roundRect">
            <a:avLst>
              <a:gd name="adj" fmla="val 11434"/>
            </a:avLst>
          </a:prstGeom>
          <a:solidFill>
            <a:schemeClr val="bg1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600" b="1" dirty="0">
                <a:solidFill>
                  <a:schemeClr val="accent6">
                    <a:lumMod val="75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補足</a:t>
            </a:r>
            <a:endParaRPr lang="en-US" altLang="ja-JP" sz="1600" b="1" dirty="0" smtClean="0">
              <a:solidFill>
                <a:schemeClr val="accent6">
                  <a:lumMod val="75000"/>
                </a:schemeClr>
              </a:solidFill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1600" b="1" dirty="0" smtClean="0">
                <a:solidFill>
                  <a:schemeClr val="accent6">
                    <a:lumMod val="75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2</a:t>
            </a:r>
            <a:r>
              <a:rPr lang="ja-JP" altLang="en-US" sz="1600" b="1" dirty="0" smtClean="0">
                <a:solidFill>
                  <a:schemeClr val="accent6">
                    <a:lumMod val="75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ページ目の「仕上がりイメージライン」が見えなくなった場合は、本ページの青い枠を</a:t>
            </a:r>
            <a:r>
              <a:rPr lang="en-US" altLang="ja-JP" sz="1600" b="1" dirty="0" smtClean="0">
                <a:solidFill>
                  <a:schemeClr val="accent6">
                    <a:lumMod val="75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2</a:t>
            </a:r>
            <a:r>
              <a:rPr lang="ja-JP" altLang="en-US" sz="1600" b="1" dirty="0" smtClean="0">
                <a:solidFill>
                  <a:schemeClr val="accent6">
                    <a:lumMod val="75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ページ目に重ねる（コピー</a:t>
            </a:r>
            <a:r>
              <a:rPr lang="en-US" altLang="ja-JP" sz="1600" b="1" dirty="0" smtClean="0">
                <a:solidFill>
                  <a:schemeClr val="accent6">
                    <a:lumMod val="75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&amp;</a:t>
            </a:r>
            <a:r>
              <a:rPr lang="ja-JP" altLang="en-US" sz="1600" b="1" dirty="0" smtClean="0">
                <a:solidFill>
                  <a:schemeClr val="accent6">
                    <a:lumMod val="75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ペーストする）ことで仕上がりイメージを作成してください。</a:t>
            </a:r>
          </a:p>
        </p:txBody>
      </p:sp>
      <p:cxnSp>
        <p:nvCxnSpPr>
          <p:cNvPr id="7" name="直線矢印コネクタ 6"/>
          <p:cNvCxnSpPr/>
          <p:nvPr/>
        </p:nvCxnSpPr>
        <p:spPr>
          <a:xfrm flipH="1" flipV="1">
            <a:off x="719734" y="1008385"/>
            <a:ext cx="944802" cy="792088"/>
          </a:xfrm>
          <a:prstGeom prst="straightConnector1">
            <a:avLst/>
          </a:prstGeom>
          <a:ln>
            <a:solidFill>
              <a:schemeClr val="accent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0273" y="2825991"/>
            <a:ext cx="2293178" cy="17281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0253" y="2825991"/>
            <a:ext cx="2293178" cy="17281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テキスト ボックス 12"/>
          <p:cNvSpPr txBox="1"/>
          <p:nvPr/>
        </p:nvSpPr>
        <p:spPr>
          <a:xfrm>
            <a:off x="215677" y="256715"/>
            <a:ext cx="162095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16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仕上がり</a:t>
            </a:r>
            <a:endParaRPr lang="en-US" altLang="ja-JP" sz="1600" b="1" dirty="0" smtClean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  <a:p>
            <a:r>
              <a:rPr lang="ja-JP" altLang="en-US" sz="1600" b="1" dirty="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イメージライン</a:t>
            </a:r>
            <a:endParaRPr kumimoji="1" lang="ja-JP" altLang="en-US" sz="1600" b="1" dirty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</p:txBody>
      </p:sp>
      <p:sp>
        <p:nvSpPr>
          <p:cNvPr id="8" name="右矢印 7"/>
          <p:cNvSpPr/>
          <p:nvPr/>
        </p:nvSpPr>
        <p:spPr>
          <a:xfrm>
            <a:off x="4392141" y="3294043"/>
            <a:ext cx="792088" cy="792088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9" name="角丸四角形 18"/>
          <p:cNvSpPr/>
          <p:nvPr/>
        </p:nvSpPr>
        <p:spPr>
          <a:xfrm>
            <a:off x="1664536" y="4968825"/>
            <a:ext cx="6175290" cy="927388"/>
          </a:xfrm>
          <a:prstGeom prst="roundRect">
            <a:avLst>
              <a:gd name="adj" fmla="val 11434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1600" b="1" dirty="0" smtClean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STEP3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600" b="1" dirty="0" smtClean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「ご利用ガイド」にしたがって、</a:t>
            </a:r>
            <a:r>
              <a:rPr lang="en-US" altLang="ja-JP" sz="1600" b="1" dirty="0" smtClean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PDF</a:t>
            </a:r>
            <a:r>
              <a:rPr lang="ja-JP" altLang="en-US" sz="1600" b="1" dirty="0" smtClean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保存してご入稿ください。</a:t>
            </a:r>
            <a:endParaRPr lang="en-US" altLang="ja-JP" sz="1600" b="1" dirty="0" smtClean="0">
              <a:solidFill>
                <a:srgbClr val="FF0000"/>
              </a:solidFill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120392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sz="1200" b="1" dirty="0">
            <a:solidFill>
              <a:srgbClr val="7030A0"/>
            </a:solidFill>
            <a:latin typeface="メイリオ" panose="020B0604030504040204" pitchFamily="50" charset="-128"/>
            <a:ea typeface="メイリオ" panose="020B0604030504040204" pitchFamily="50" charset="-128"/>
          </a:defRPr>
        </a:defPPr>
      </a:lst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224</Words>
  <Application>Microsoft Office PowerPoint</Application>
  <PresentationFormat>ユーザー設定</PresentationFormat>
  <Paragraphs>41</Paragraphs>
  <Slides>3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3</vt:i4>
      </vt:variant>
    </vt:vector>
  </HeadingPairs>
  <TitlesOfParts>
    <vt:vector size="4" baseType="lpstr">
      <vt:lpstr>Office ​​テーマ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2015-04-21T04:40:09Z</dcterms:created>
  <dcterms:modified xsi:type="dcterms:W3CDTF">2015-04-21T04:40:13Z</dcterms:modified>
</cp:coreProperties>
</file>