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8" r:id="rId3"/>
    <p:sldId id="257" r:id="rId4"/>
  </p:sldIdLst>
  <p:sldSz cx="7885113" cy="6553200"/>
  <p:notesSz cx="6735763" cy="9866313"/>
  <p:defaultTextStyle>
    <a:defPPr>
      <a:defRPr lang="ja-JP"/>
    </a:defPPr>
    <a:lvl1pPr marL="0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1pPr>
    <a:lvl2pPr marL="412452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2pPr>
    <a:lvl3pPr marL="824903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3pPr>
    <a:lvl4pPr marL="1237355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4pPr>
    <a:lvl5pPr marL="1649806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5pPr>
    <a:lvl6pPr marL="2062257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2474708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2887160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3299611" algn="l" defTabSz="824903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109" d="100"/>
          <a:sy n="109" d="100"/>
        </p:scale>
        <p:origin x="-390" y="-78"/>
      </p:cViewPr>
      <p:guideLst>
        <p:guide orient="horz" pos="2064"/>
        <p:guide pos="24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91384" y="2035740"/>
            <a:ext cx="6702346" cy="1404690"/>
          </a:xfrm>
        </p:spPr>
        <p:txBody>
          <a:bodyPr/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82767" y="3713481"/>
            <a:ext cx="5519579" cy="16747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12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24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37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49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62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747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87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99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" y="0"/>
            <a:ext cx="7884764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42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4157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942583" y="280635"/>
            <a:ext cx="1843966" cy="5988897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09316" y="280635"/>
            <a:ext cx="5401850" cy="5988897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62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9274"/>
            <a:ext cx="7885113" cy="6094651"/>
          </a:xfrm>
          <a:prstGeom prst="rect">
            <a:avLst/>
          </a:prstGeom>
        </p:spPr>
      </p:pic>
      <p:sp>
        <p:nvSpPr>
          <p:cNvPr id="10" name="正方形/長方形 9"/>
          <p:cNvSpPr/>
          <p:nvPr userDrawn="1"/>
        </p:nvSpPr>
        <p:spPr>
          <a:xfrm>
            <a:off x="-1" y="4026286"/>
            <a:ext cx="7885113" cy="2520000"/>
          </a:xfrm>
          <a:prstGeom prst="rect">
            <a:avLst/>
          </a:prstGeom>
          <a:solidFill>
            <a:srgbClr val="3A7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" y="659"/>
            <a:ext cx="7884764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21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2870" y="4211038"/>
            <a:ext cx="6702346" cy="1301539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2870" y="2777527"/>
            <a:ext cx="6702346" cy="1433512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124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2490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3735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4980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6225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7470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8716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9961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360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09315" y="1638300"/>
            <a:ext cx="3622224" cy="463123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162957" y="1638300"/>
            <a:ext cx="3623592" cy="4631232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9600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4256" y="262432"/>
            <a:ext cx="7096602" cy="10922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94256" y="1466886"/>
            <a:ext cx="3483961" cy="611328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12452" indent="0">
              <a:buNone/>
              <a:defRPr sz="1800" b="1"/>
            </a:lvl2pPr>
            <a:lvl3pPr marL="824903" indent="0">
              <a:buNone/>
              <a:defRPr sz="1600" b="1"/>
            </a:lvl3pPr>
            <a:lvl4pPr marL="1237355" indent="0">
              <a:buNone/>
              <a:defRPr sz="1500" b="1"/>
            </a:lvl4pPr>
            <a:lvl5pPr marL="1649806" indent="0">
              <a:buNone/>
              <a:defRPr sz="1500" b="1"/>
            </a:lvl5pPr>
            <a:lvl6pPr marL="2062257" indent="0">
              <a:buNone/>
              <a:defRPr sz="1500" b="1"/>
            </a:lvl6pPr>
            <a:lvl7pPr marL="2474708" indent="0">
              <a:buNone/>
              <a:defRPr sz="1500" b="1"/>
            </a:lvl7pPr>
            <a:lvl8pPr marL="2887160" indent="0">
              <a:buNone/>
              <a:defRPr sz="1500" b="1"/>
            </a:lvl8pPr>
            <a:lvl9pPr marL="3299611" indent="0">
              <a:buNone/>
              <a:defRPr sz="15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94256" y="2078214"/>
            <a:ext cx="3483961" cy="37756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005528" y="1466886"/>
            <a:ext cx="3485329" cy="611328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12452" indent="0">
              <a:buNone/>
              <a:defRPr sz="1800" b="1"/>
            </a:lvl2pPr>
            <a:lvl3pPr marL="824903" indent="0">
              <a:buNone/>
              <a:defRPr sz="1600" b="1"/>
            </a:lvl3pPr>
            <a:lvl4pPr marL="1237355" indent="0">
              <a:buNone/>
              <a:defRPr sz="1500" b="1"/>
            </a:lvl4pPr>
            <a:lvl5pPr marL="1649806" indent="0">
              <a:buNone/>
              <a:defRPr sz="1500" b="1"/>
            </a:lvl5pPr>
            <a:lvl6pPr marL="2062257" indent="0">
              <a:buNone/>
              <a:defRPr sz="1500" b="1"/>
            </a:lvl6pPr>
            <a:lvl7pPr marL="2474708" indent="0">
              <a:buNone/>
              <a:defRPr sz="1500" b="1"/>
            </a:lvl7pPr>
            <a:lvl8pPr marL="2887160" indent="0">
              <a:buNone/>
              <a:defRPr sz="1500" b="1"/>
            </a:lvl8pPr>
            <a:lvl9pPr marL="3299611" indent="0">
              <a:buNone/>
              <a:defRPr sz="15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005528" y="2078214"/>
            <a:ext cx="3485329" cy="377567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4160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676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906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4256" y="260915"/>
            <a:ext cx="2594148" cy="111040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082861" y="260915"/>
            <a:ext cx="4407997" cy="5592975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94256" y="1371319"/>
            <a:ext cx="2594148" cy="4482571"/>
          </a:xfrm>
        </p:spPr>
        <p:txBody>
          <a:bodyPr/>
          <a:lstStyle>
            <a:lvl1pPr marL="0" indent="0">
              <a:buNone/>
              <a:defRPr sz="1300"/>
            </a:lvl1pPr>
            <a:lvl2pPr marL="412452" indent="0">
              <a:buNone/>
              <a:defRPr sz="1100"/>
            </a:lvl2pPr>
            <a:lvl3pPr marL="824903" indent="0">
              <a:buNone/>
              <a:defRPr sz="900"/>
            </a:lvl3pPr>
            <a:lvl4pPr marL="1237355" indent="0">
              <a:buNone/>
              <a:defRPr sz="800"/>
            </a:lvl4pPr>
            <a:lvl5pPr marL="1649806" indent="0">
              <a:buNone/>
              <a:defRPr sz="800"/>
            </a:lvl5pPr>
            <a:lvl6pPr marL="2062257" indent="0">
              <a:buNone/>
              <a:defRPr sz="800"/>
            </a:lvl6pPr>
            <a:lvl7pPr marL="2474708" indent="0">
              <a:buNone/>
              <a:defRPr sz="800"/>
            </a:lvl7pPr>
            <a:lvl8pPr marL="2887160" indent="0">
              <a:buNone/>
              <a:defRPr sz="800"/>
            </a:lvl8pPr>
            <a:lvl9pPr marL="3299611" indent="0">
              <a:buNone/>
              <a:defRPr sz="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9192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45538" y="4587241"/>
            <a:ext cx="4731068" cy="5415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545538" y="585541"/>
            <a:ext cx="4731068" cy="3931920"/>
          </a:xfrm>
        </p:spPr>
        <p:txBody>
          <a:bodyPr/>
          <a:lstStyle>
            <a:lvl1pPr marL="0" indent="0">
              <a:buNone/>
              <a:defRPr sz="2900"/>
            </a:lvl1pPr>
            <a:lvl2pPr marL="412452" indent="0">
              <a:buNone/>
              <a:defRPr sz="2500"/>
            </a:lvl2pPr>
            <a:lvl3pPr marL="824903" indent="0">
              <a:buNone/>
              <a:defRPr sz="2100"/>
            </a:lvl3pPr>
            <a:lvl4pPr marL="1237355" indent="0">
              <a:buNone/>
              <a:defRPr sz="1800"/>
            </a:lvl4pPr>
            <a:lvl5pPr marL="1649806" indent="0">
              <a:buNone/>
              <a:defRPr sz="1800"/>
            </a:lvl5pPr>
            <a:lvl6pPr marL="2062257" indent="0">
              <a:buNone/>
              <a:defRPr sz="1800"/>
            </a:lvl6pPr>
            <a:lvl7pPr marL="2474708" indent="0">
              <a:buNone/>
              <a:defRPr sz="1800"/>
            </a:lvl7pPr>
            <a:lvl8pPr marL="2887160" indent="0">
              <a:buNone/>
              <a:defRPr sz="1800"/>
            </a:lvl8pPr>
            <a:lvl9pPr marL="3299611" indent="0">
              <a:buNone/>
              <a:defRPr sz="18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545538" y="5128790"/>
            <a:ext cx="4731068" cy="769090"/>
          </a:xfrm>
        </p:spPr>
        <p:txBody>
          <a:bodyPr/>
          <a:lstStyle>
            <a:lvl1pPr marL="0" indent="0">
              <a:buNone/>
              <a:defRPr sz="1300"/>
            </a:lvl1pPr>
            <a:lvl2pPr marL="412452" indent="0">
              <a:buNone/>
              <a:defRPr sz="1100"/>
            </a:lvl2pPr>
            <a:lvl3pPr marL="824903" indent="0">
              <a:buNone/>
              <a:defRPr sz="900"/>
            </a:lvl3pPr>
            <a:lvl4pPr marL="1237355" indent="0">
              <a:buNone/>
              <a:defRPr sz="800"/>
            </a:lvl4pPr>
            <a:lvl5pPr marL="1649806" indent="0">
              <a:buNone/>
              <a:defRPr sz="800"/>
            </a:lvl5pPr>
            <a:lvl6pPr marL="2062257" indent="0">
              <a:buNone/>
              <a:defRPr sz="800"/>
            </a:lvl6pPr>
            <a:lvl7pPr marL="2474708" indent="0">
              <a:buNone/>
              <a:defRPr sz="800"/>
            </a:lvl7pPr>
            <a:lvl8pPr marL="2887160" indent="0">
              <a:buNone/>
              <a:defRPr sz="800"/>
            </a:lvl8pPr>
            <a:lvl9pPr marL="3299611" indent="0">
              <a:buNone/>
              <a:defRPr sz="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2324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94256" y="262432"/>
            <a:ext cx="7096602" cy="1092200"/>
          </a:xfrm>
          <a:prstGeom prst="rect">
            <a:avLst/>
          </a:prstGeom>
        </p:spPr>
        <p:txBody>
          <a:bodyPr vert="horz" lIns="82490" tIns="41245" rIns="82490" bIns="41245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94256" y="1529081"/>
            <a:ext cx="7096602" cy="4324809"/>
          </a:xfrm>
          <a:prstGeom prst="rect">
            <a:avLst/>
          </a:prstGeom>
        </p:spPr>
        <p:txBody>
          <a:bodyPr vert="horz" lIns="82490" tIns="41245" rIns="82490" bIns="41245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94256" y="6073846"/>
            <a:ext cx="1839860" cy="348898"/>
          </a:xfrm>
          <a:prstGeom prst="rect">
            <a:avLst/>
          </a:prstGeom>
        </p:spPr>
        <p:txBody>
          <a:bodyPr vert="horz" lIns="82490" tIns="41245" rIns="82490" bIns="4124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A3889-5675-45C7-8444-8898B136216C}" type="datetimeFigureOut">
              <a:rPr kumimoji="1" lang="ja-JP" altLang="en-US" smtClean="0"/>
              <a:t>2015/4/21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94081" y="6073846"/>
            <a:ext cx="2496952" cy="348898"/>
          </a:xfrm>
          <a:prstGeom prst="rect">
            <a:avLst/>
          </a:prstGeom>
        </p:spPr>
        <p:txBody>
          <a:bodyPr vert="horz" lIns="82490" tIns="41245" rIns="82490" bIns="4124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650998" y="6073846"/>
            <a:ext cx="1839860" cy="348898"/>
          </a:xfrm>
          <a:prstGeom prst="rect">
            <a:avLst/>
          </a:prstGeom>
        </p:spPr>
        <p:txBody>
          <a:bodyPr vert="horz" lIns="82490" tIns="41245" rIns="82490" bIns="4124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4DDEF-7D8F-4227-BD2D-3A6F2FC7679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221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824903" rtl="0" eaLnBrk="1" latinLnBrk="0" hangingPunct="1">
        <a:spcBef>
          <a:spcPct val="0"/>
        </a:spcBef>
        <a:buNone/>
        <a:defRPr kumimoji="1"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9338" indent="-309338" algn="l" defTabSz="82490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70234" indent="-257782" algn="l" defTabSz="82490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31129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43580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6031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8483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80934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93386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05837" indent="-206226" algn="l" defTabSz="82490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2452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4903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7355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9806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2257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4708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7160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9611" algn="l" defTabSz="824903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1192397" y="1550766"/>
            <a:ext cx="5373699" cy="88235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46" tIns="39173" rIns="78346" bIns="39173" anchor="ctr"/>
          <a:lstStyle/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5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このテンプレートは</a:t>
            </a:r>
            <a:r>
              <a:rPr lang="en-US" altLang="ja-JP" sz="15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 </a:t>
            </a:r>
            <a:r>
              <a:rPr lang="ja-JP" altLang="en-US" sz="15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うちわ（</a:t>
            </a:r>
            <a:r>
              <a:rPr lang="ja-JP" altLang="en-US" sz="15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ミニサイズ</a:t>
            </a:r>
            <a:r>
              <a:rPr lang="ja-JP" altLang="en-US" sz="15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）を作る為のテンプレートです。</a:t>
            </a:r>
            <a:endParaRPr lang="en-US" altLang="ja-JP" sz="1500" b="1" dirty="0">
              <a:solidFill>
                <a:srgbClr val="40404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500" b="1" dirty="0">
                <a:solidFill>
                  <a:srgbClr val="40404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ご利用にあたっては「ご利用ガイド」をお読みください。</a:t>
            </a:r>
          </a:p>
        </p:txBody>
      </p:sp>
      <p:sp>
        <p:nvSpPr>
          <p:cNvPr id="8" name="角丸四角形 7"/>
          <p:cNvSpPr/>
          <p:nvPr/>
        </p:nvSpPr>
        <p:spPr>
          <a:xfrm>
            <a:off x="1199614" y="2841492"/>
            <a:ext cx="5366482" cy="743046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46" tIns="39173" rIns="78346" bIns="39173" rtlCol="0" anchor="ctr"/>
          <a:lstStyle/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STEP1</a:t>
            </a:r>
            <a:endParaRPr lang="en-US" altLang="ja-JP" sz="1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4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印刷する内容を</a:t>
            </a:r>
            <a:r>
              <a:rPr lang="en-US" altLang="ja-JP" sz="14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4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ページ目（デザインページ）にデザインしてください</a:t>
            </a:r>
            <a:r>
              <a:rPr lang="ja-JP" altLang="en-US" sz="1400" b="1" dirty="0" smtClea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。青い枠</a:t>
            </a:r>
            <a:r>
              <a:rPr lang="ja-JP" altLang="en-US" sz="14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は「仕上がりイメージライン」です。</a:t>
            </a:r>
            <a:endParaRPr lang="ja-JP" altLang="en-US" sz="1400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1192397" y="3997853"/>
            <a:ext cx="5366483" cy="782668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46" tIns="39173" rIns="78346" bIns="39173" rtlCol="0" anchor="ctr"/>
          <a:lstStyle/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</a:t>
            </a:r>
            <a:r>
              <a:rPr lang="ja-JP" altLang="en-US" sz="14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２</a:t>
            </a:r>
            <a:endParaRPr lang="en-US" altLang="ja-JP" sz="1400" b="1" dirty="0">
              <a:solidFill>
                <a:schemeClr val="tx2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4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文字・イラスト・写真の絵柄等、仕上がりで切れてはいけない部分は</a:t>
            </a:r>
            <a:r>
              <a:rPr lang="ja-JP" altLang="en-US" sz="1400" b="1" dirty="0" smtClean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、青い枠</a:t>
            </a:r>
            <a:r>
              <a:rPr lang="ja-JP" altLang="en-US" sz="14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</a:t>
            </a:r>
            <a:r>
              <a:rPr lang="en-US" altLang="ja-JP" sz="14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5㎜</a:t>
            </a:r>
            <a:r>
              <a:rPr lang="ja-JP" altLang="en-US" sz="1400" b="1" dirty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内側に収めてレイアウトしてください。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78933" y="229030"/>
            <a:ext cx="1414976" cy="509998"/>
          </a:xfrm>
          <a:prstGeom prst="rect">
            <a:avLst/>
          </a:prstGeom>
          <a:noFill/>
        </p:spPr>
        <p:txBody>
          <a:bodyPr wrap="none" lIns="78346" tIns="39173" rIns="78346" bIns="39173" rtlCol="0">
            <a:sp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本テンプレート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について</a:t>
            </a:r>
          </a:p>
        </p:txBody>
      </p:sp>
    </p:spTree>
    <p:extLst>
      <p:ext uri="{BB962C8B-B14F-4D97-AF65-F5344CB8AC3E}">
        <p14:creationId xmlns:p14="http://schemas.microsoft.com/office/powerpoint/2010/main" val="333393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178933" y="229029"/>
            <a:ext cx="1414976" cy="294555"/>
          </a:xfrm>
          <a:prstGeom prst="rect">
            <a:avLst/>
          </a:prstGeom>
          <a:noFill/>
        </p:spPr>
        <p:txBody>
          <a:bodyPr wrap="none" lIns="78346" tIns="39173" rIns="78346" bIns="39173" rtlCol="0">
            <a:sp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デザインページ</a:t>
            </a:r>
          </a:p>
        </p:txBody>
      </p:sp>
      <p:grpSp>
        <p:nvGrpSpPr>
          <p:cNvPr id="2" name="グループ化 1"/>
          <p:cNvGrpSpPr/>
          <p:nvPr/>
        </p:nvGrpSpPr>
        <p:grpSpPr>
          <a:xfrm>
            <a:off x="2530570" y="1629717"/>
            <a:ext cx="4508330" cy="2366963"/>
            <a:chOff x="2463913" y="1653597"/>
            <a:chExt cx="4508330" cy="2366963"/>
          </a:xfrm>
        </p:grpSpPr>
        <p:pic>
          <p:nvPicPr>
            <p:cNvPr id="22" name="図 2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6491" y="1653597"/>
              <a:ext cx="4115752" cy="2366963"/>
            </a:xfrm>
            <a:prstGeom prst="rect">
              <a:avLst/>
            </a:prstGeom>
            <a:scene3d>
              <a:camera prst="orthographicFront">
                <a:rot lat="0" lon="0" rev="60000"/>
              </a:camera>
              <a:lightRig rig="threePt" dir="t"/>
            </a:scene3d>
          </p:spPr>
        </p:pic>
        <p:sp>
          <p:nvSpPr>
            <p:cNvPr id="23" name="テキスト ボックス 5"/>
            <p:cNvSpPr txBox="1"/>
            <p:nvPr/>
          </p:nvSpPr>
          <p:spPr>
            <a:xfrm rot="21394097">
              <a:off x="3042627" y="2415736"/>
              <a:ext cx="3831498" cy="1323439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4800" b="1" i="0" u="none" strike="noStrike" kern="0" cap="none" spc="7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夏季</a:t>
              </a:r>
              <a:r>
                <a:rPr kumimoji="0" lang="ja-JP" altLang="en-US" sz="4800" b="1" i="0" u="none" strike="noStrike" kern="0" cap="none" spc="7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講習</a:t>
              </a:r>
              <a:endParaRPr kumimoji="0" lang="en-US" altLang="ja-JP" sz="4800" b="1" i="0" u="none" strike="noStrike" kern="0" cap="none" spc="70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3200" b="1" i="0" u="none" strike="noStrike" kern="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入</a:t>
              </a:r>
              <a:r>
                <a:rPr kumimoji="0" lang="ja-JP" altLang="en-US" sz="3200" b="1" i="0" u="none" strike="noStrike" kern="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塾募集</a:t>
              </a:r>
              <a:r>
                <a:rPr kumimoji="0" lang="ja-JP" altLang="en-US" sz="3200" b="1" i="0" u="none" strike="noStrike" kern="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します</a:t>
              </a:r>
              <a:r>
                <a:rPr kumimoji="0" lang="en-US" altLang="ja-JP" sz="3200" b="1" i="0" u="none" strike="noStrike" kern="0" cap="none" spc="60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!</a:t>
              </a:r>
              <a:endParaRPr kumimoji="0" lang="ja-JP" altLang="en-US" sz="3200" b="1" i="0" u="none" strike="noStrike" kern="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4" name="テキスト ボックス 9"/>
            <p:cNvSpPr txBox="1"/>
            <p:nvPr/>
          </p:nvSpPr>
          <p:spPr>
            <a:xfrm rot="21412174">
              <a:off x="2846173" y="1995292"/>
              <a:ext cx="4027217" cy="338554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【</a:t>
              </a:r>
              <a:r>
                <a:rPr kumimoji="0" lang="en-US" altLang="ja-JP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  <a:r>
                <a:rPr kumimoji="0" lang="ja-JP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月</a:t>
              </a:r>
              <a:r>
                <a:rPr kumimoji="0" lang="en-US" altLang="ja-JP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0" lang="ja-JP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日～</a:t>
              </a:r>
              <a:r>
                <a:rPr kumimoji="0" lang="en-US" altLang="ja-JP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  <a:r>
                <a:rPr kumimoji="0" lang="ja-JP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月</a:t>
              </a:r>
              <a:r>
                <a:rPr kumimoji="0" lang="en-US" altLang="ja-JP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7</a:t>
              </a:r>
              <a:r>
                <a:rPr kumimoji="0" lang="ja-JP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日　</a:t>
              </a:r>
              <a:r>
                <a:rPr kumimoji="0" lang="en-US" altLang="ja-JP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0" lang="ja-JP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週間の集中</a:t>
              </a:r>
              <a:r>
                <a:rPr kumimoji="0" lang="ja-JP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講座</a:t>
              </a:r>
              <a:r>
                <a:rPr kumimoji="0" lang="en-US" altLang="ja-JP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】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5" name="円/楕円 24"/>
            <p:cNvSpPr>
              <a:spLocks noChangeAspect="1"/>
            </p:cNvSpPr>
            <p:nvPr/>
          </p:nvSpPr>
          <p:spPr>
            <a:xfrm rot="21245961">
              <a:off x="2463913" y="2155761"/>
              <a:ext cx="644029" cy="685393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中学</a:t>
              </a:r>
              <a:endParaRPr kumimoji="0" lang="en-US" altLang="ja-JP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年生</a:t>
              </a:r>
            </a:p>
          </p:txBody>
        </p:sp>
        <p:sp>
          <p:nvSpPr>
            <p:cNvPr id="26" name="円/楕円 25"/>
            <p:cNvSpPr>
              <a:spLocks noChangeAspect="1"/>
            </p:cNvSpPr>
            <p:nvPr/>
          </p:nvSpPr>
          <p:spPr>
            <a:xfrm rot="21245961">
              <a:off x="2760946" y="2587876"/>
              <a:ext cx="644029" cy="685393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小学</a:t>
              </a:r>
              <a:endParaRPr kumimoji="0" lang="en-US" altLang="ja-JP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0" marR="0" lvl="0" indent="0" algn="ctr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6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年生</a:t>
              </a:r>
            </a:p>
          </p:txBody>
        </p:sp>
        <p:sp>
          <p:nvSpPr>
            <p:cNvPr id="27" name="テキスト ボックス 4"/>
            <p:cNvSpPr txBox="1"/>
            <p:nvPr/>
          </p:nvSpPr>
          <p:spPr>
            <a:xfrm>
              <a:off x="3078460" y="2390735"/>
              <a:ext cx="389850" cy="21544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190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対象</a:t>
              </a:r>
            </a:p>
          </p:txBody>
        </p:sp>
      </p:grpSp>
      <p:sp>
        <p:nvSpPr>
          <p:cNvPr id="28" name="テキスト ボックス 16"/>
          <p:cNvSpPr txBox="1"/>
          <p:nvPr/>
        </p:nvSpPr>
        <p:spPr>
          <a:xfrm>
            <a:off x="774204" y="2124472"/>
            <a:ext cx="1846980" cy="754053"/>
          </a:xfrm>
          <a:prstGeom prst="rect">
            <a:avLst/>
          </a:prstGeom>
          <a:noFill/>
          <a:effectLst>
            <a:outerShdw blurRad="50800" dist="38100" dir="5400000" algn="t" rotWithShape="0">
              <a:schemeClr val="bg1">
                <a:alpha val="52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授業：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60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分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3,000</a:t>
            </a:r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29" name="テキスト ボックス 19"/>
          <p:cNvSpPr txBox="1"/>
          <p:nvPr/>
        </p:nvSpPr>
        <p:spPr>
          <a:xfrm>
            <a:off x="774204" y="2876323"/>
            <a:ext cx="1846980" cy="754053"/>
          </a:xfrm>
          <a:prstGeom prst="rect">
            <a:avLst/>
          </a:prstGeom>
          <a:noFill/>
          <a:effectLst>
            <a:outerShdw blurRad="50800" dist="38100" dir="5400000" algn="t" rotWithShape="0">
              <a:schemeClr val="bg1">
                <a:alpha val="52000"/>
              </a:scheme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授業：</a:t>
            </a:r>
            <a:r>
              <a:rPr kumimoji="1"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90</a:t>
            </a:r>
            <a:r>
              <a:rPr kumimoji="1"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分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4,000</a:t>
            </a:r>
            <a:r>
              <a:rPr kumimoji="1" lang="ja-JP" altLang="en-US" sz="3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774204" y="3668411"/>
            <a:ext cx="192873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8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授業からでも受け付けています</a:t>
            </a:r>
            <a:r>
              <a:rPr lang="ja-JP" altLang="en-US" sz="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lang="ja-JP" altLang="en-US" sz="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1798380" y="1053644"/>
            <a:ext cx="4288353" cy="707886"/>
          </a:xfrm>
          <a:prstGeom prst="rect">
            <a:avLst/>
          </a:prstGeom>
          <a:effectLst>
            <a:outerShdw blurRad="50800" dist="38100" dir="5400000" algn="t" rotWithShape="0">
              <a:srgbClr val="2C1B02">
                <a:alpha val="40000"/>
              </a:srgb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ja-JP" altLang="en-US" sz="4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明日来個別指導塾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1686967" y="756320"/>
            <a:ext cx="4511179" cy="36933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ja-JP" altLang="en-US" sz="1800" b="1" dirty="0">
                <a:solidFill>
                  <a:srgbClr val="FFFFA7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ひとりひとりにオーダーメイド教育</a:t>
            </a:r>
          </a:p>
        </p:txBody>
      </p:sp>
      <p:sp>
        <p:nvSpPr>
          <p:cNvPr id="34" name="テキスト ボックス 6"/>
          <p:cNvSpPr txBox="1"/>
          <p:nvPr/>
        </p:nvSpPr>
        <p:spPr>
          <a:xfrm>
            <a:off x="1461373" y="4140696"/>
            <a:ext cx="2236510" cy="553998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sz="10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安心の個別</a:t>
            </a:r>
            <a:r>
              <a:rPr kumimoji="1" lang="ja-JP" altLang="en-US" sz="10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指導</a:t>
            </a:r>
          </a:p>
          <a:p>
            <a:r>
              <a:rPr kumimoji="1" lang="ja-JP" altLang="en-US" sz="20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明日来個別指導塾</a:t>
            </a:r>
            <a:endParaRPr kumimoji="1" lang="ja-JP" altLang="en-US" sz="20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5" name="テキスト ボックス 12"/>
          <p:cNvSpPr txBox="1"/>
          <p:nvPr/>
        </p:nvSpPr>
        <p:spPr>
          <a:xfrm>
            <a:off x="1461373" y="4606734"/>
            <a:ext cx="3057247" cy="492443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sz="8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お申込み・お問い合わせは下記の電話番号までご連絡ください</a:t>
            </a:r>
            <a:endParaRPr kumimoji="1" lang="en-US" altLang="ja-JP" sz="8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1800" b="1" spc="3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03-1234-5678</a:t>
            </a:r>
            <a:endParaRPr kumimoji="1" lang="ja-JP" altLang="en-US" sz="2000" b="1" spc="3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正方形/長方形 35"/>
          <p:cNvSpPr/>
          <p:nvPr/>
        </p:nvSpPr>
        <p:spPr>
          <a:xfrm>
            <a:off x="4806652" y="5220816"/>
            <a:ext cx="1823131" cy="3048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800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豊洲校舎　豊洲駅から</a:t>
            </a:r>
            <a:r>
              <a:rPr kumimoji="1" lang="en-US" altLang="ja-JP" sz="800" dirty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kumimoji="1" lang="ja-JP" altLang="en-US" sz="800" dirty="0" smtClean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分</a:t>
            </a:r>
            <a:endParaRPr kumimoji="1" lang="en-US" altLang="ja-JP" sz="800" dirty="0">
              <a:solidFill>
                <a:sysClr val="windowText" lastClr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en-US" altLang="ja-JP" sz="800" dirty="0">
              <a:solidFill>
                <a:sysClr val="windowText" lastClr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テキスト ボックス 41"/>
          <p:cNvSpPr txBox="1"/>
          <p:nvPr/>
        </p:nvSpPr>
        <p:spPr>
          <a:xfrm>
            <a:off x="4158580" y="4845246"/>
            <a:ext cx="12995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sz="800" b="1" dirty="0" smtClean="0">
                <a:solidFill>
                  <a:srgbClr val="3A713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明日来</a:t>
            </a:r>
            <a:endParaRPr kumimoji="1" lang="en-US" altLang="ja-JP" sz="800" b="1" dirty="0" smtClean="0">
              <a:solidFill>
                <a:srgbClr val="3A713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800" b="1" dirty="0" smtClean="0">
                <a:solidFill>
                  <a:srgbClr val="3A713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個別指導塾</a:t>
            </a:r>
            <a:endParaRPr kumimoji="1" lang="ja-JP" altLang="en-US" sz="800" b="1" dirty="0">
              <a:solidFill>
                <a:srgbClr val="3A713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4" name="グループ化 3"/>
          <p:cNvGrpSpPr>
            <a:grpSpLocks noChangeAspect="1"/>
          </p:cNvGrpSpPr>
          <p:nvPr/>
        </p:nvGrpSpPr>
        <p:grpSpPr>
          <a:xfrm>
            <a:off x="4926217" y="4140696"/>
            <a:ext cx="1584000" cy="1075960"/>
            <a:chOff x="4631980" y="4308404"/>
            <a:chExt cx="1836799" cy="1247681"/>
          </a:xfrm>
        </p:grpSpPr>
        <p:sp>
          <p:nvSpPr>
            <p:cNvPr id="57" name="角丸四角形 56"/>
            <p:cNvSpPr/>
            <p:nvPr/>
          </p:nvSpPr>
          <p:spPr>
            <a:xfrm>
              <a:off x="4631980" y="4308404"/>
              <a:ext cx="1836799" cy="124768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en-US" altLang="ja-JP" dirty="0" smtClean="0"/>
                <a:t>7</a:t>
              </a:r>
              <a:endParaRPr kumimoji="1" lang="ja-JP" altLang="en-US" dirty="0"/>
            </a:p>
          </p:txBody>
        </p:sp>
        <p:sp>
          <p:nvSpPr>
            <p:cNvPr id="59" name="正方形/長方形 58"/>
            <p:cNvSpPr/>
            <p:nvPr/>
          </p:nvSpPr>
          <p:spPr>
            <a:xfrm>
              <a:off x="4705987" y="4526638"/>
              <a:ext cx="1655185" cy="782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cxnSp>
          <p:nvCxnSpPr>
            <p:cNvPr id="60" name="直線コネクタ 59"/>
            <p:cNvCxnSpPr/>
            <p:nvPr/>
          </p:nvCxnSpPr>
          <p:spPr>
            <a:xfrm>
              <a:off x="4730067" y="4558174"/>
              <a:ext cx="1655185" cy="4391"/>
            </a:xfrm>
            <a:prstGeom prst="line">
              <a:avLst/>
            </a:prstGeom>
            <a:ln w="38100">
              <a:solidFill>
                <a:srgbClr val="FFFF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正方形/長方形 60"/>
            <p:cNvSpPr/>
            <p:nvPr/>
          </p:nvSpPr>
          <p:spPr>
            <a:xfrm>
              <a:off x="5184003" y="4480038"/>
              <a:ext cx="597528" cy="16261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kumimoji="1" lang="ja-JP" altLang="en-US" sz="800" dirty="0" smtClean="0">
                  <a:solidFill>
                    <a:sysClr val="windowText" lastClr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豊洲駅</a:t>
              </a:r>
              <a:endParaRPr kumimoji="1" lang="en-US" altLang="ja-JP" sz="800" dirty="0" smtClean="0">
                <a:solidFill>
                  <a:sysClr val="windowText" lastClr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2" name="正方形/長方形 61"/>
            <p:cNvSpPr/>
            <p:nvPr/>
          </p:nvSpPr>
          <p:spPr>
            <a:xfrm>
              <a:off x="4859414" y="4393056"/>
              <a:ext cx="34414" cy="105890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sp>
          <p:nvSpPr>
            <p:cNvPr id="63" name="正方形/長方形 62"/>
            <p:cNvSpPr/>
            <p:nvPr/>
          </p:nvSpPr>
          <p:spPr>
            <a:xfrm rot="5400000">
              <a:off x="5516372" y="4019947"/>
              <a:ext cx="34414" cy="165518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sp>
          <p:nvSpPr>
            <p:cNvPr id="64" name="正方形/長方形 63"/>
            <p:cNvSpPr/>
            <p:nvPr/>
          </p:nvSpPr>
          <p:spPr>
            <a:xfrm>
              <a:off x="5502700" y="4642655"/>
              <a:ext cx="52947" cy="809309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sp>
          <p:nvSpPr>
            <p:cNvPr id="65" name="正方形/長方形 64"/>
            <p:cNvSpPr/>
            <p:nvPr/>
          </p:nvSpPr>
          <p:spPr>
            <a:xfrm rot="1847685">
              <a:off x="4804693" y="5035216"/>
              <a:ext cx="798431" cy="34414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sp>
          <p:nvSpPr>
            <p:cNvPr id="66" name="正方形/長方形 65"/>
            <p:cNvSpPr/>
            <p:nvPr/>
          </p:nvSpPr>
          <p:spPr>
            <a:xfrm rot="5400000">
              <a:off x="5912950" y="4804383"/>
              <a:ext cx="37971" cy="85847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sp>
          <p:nvSpPr>
            <p:cNvPr id="67" name="円/楕円 66"/>
            <p:cNvSpPr/>
            <p:nvPr/>
          </p:nvSpPr>
          <p:spPr>
            <a:xfrm>
              <a:off x="5576470" y="4888011"/>
              <a:ext cx="54808" cy="548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sp>
          <p:nvSpPr>
            <p:cNvPr id="68" name="テキスト ボックス 28"/>
            <p:cNvSpPr txBox="1"/>
            <p:nvPr/>
          </p:nvSpPr>
          <p:spPr>
            <a:xfrm>
              <a:off x="5605150" y="4855910"/>
              <a:ext cx="480820" cy="2141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ja-JP" altLang="en-US" sz="6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郵便局</a:t>
              </a:r>
              <a:endParaRPr kumimoji="1" lang="ja-JP" altLang="en-US" sz="6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9" name="円/楕円 68"/>
            <p:cNvSpPr/>
            <p:nvPr/>
          </p:nvSpPr>
          <p:spPr>
            <a:xfrm>
              <a:off x="5431175" y="5252604"/>
              <a:ext cx="54808" cy="5480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sp>
          <p:nvSpPr>
            <p:cNvPr id="70" name="テキスト ボックス 39"/>
            <p:cNvSpPr txBox="1"/>
            <p:nvPr/>
          </p:nvSpPr>
          <p:spPr>
            <a:xfrm>
              <a:off x="4831348" y="5221771"/>
              <a:ext cx="62674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kumimoji="1" lang="ja-JP" altLang="en-US" sz="7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コンビニ</a:t>
              </a:r>
              <a:endParaRPr kumimoji="1" lang="ja-JP" altLang="en-US" sz="7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72" name="星 5 71"/>
            <p:cNvSpPr/>
            <p:nvPr/>
          </p:nvSpPr>
          <p:spPr>
            <a:xfrm>
              <a:off x="5395037" y="4869840"/>
              <a:ext cx="105950" cy="105950"/>
            </a:xfrm>
            <a:prstGeom prst="star5">
              <a:avLst/>
            </a:prstGeom>
            <a:solidFill>
              <a:srgbClr val="3A71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sp>
          <p:nvSpPr>
            <p:cNvPr id="56" name="正方形/長方形 55"/>
            <p:cNvSpPr/>
            <p:nvPr/>
          </p:nvSpPr>
          <p:spPr>
            <a:xfrm>
              <a:off x="5982217" y="4845246"/>
              <a:ext cx="49231" cy="60671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ja-JP"/>
              </a:defPPr>
              <a:lvl1pPr marL="0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9504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19007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28511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38015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47518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57022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566526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076029" algn="l" defTabSz="1019007" rtl="0" eaLnBrk="1" latinLnBrk="0" hangingPunct="1">
                <a:defRPr kumimoji="1" sz="2006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ja-JP" altLang="en-US"/>
            </a:p>
          </p:txBody>
        </p:sp>
        <p:grpSp>
          <p:nvGrpSpPr>
            <p:cNvPr id="39" name="グループ化 38"/>
            <p:cNvGrpSpPr/>
            <p:nvPr/>
          </p:nvGrpSpPr>
          <p:grpSpPr>
            <a:xfrm>
              <a:off x="4893828" y="4696974"/>
              <a:ext cx="594631" cy="214138"/>
              <a:chOff x="1153122" y="7769375"/>
              <a:chExt cx="789973" cy="284485"/>
            </a:xfrm>
          </p:grpSpPr>
          <p:sp>
            <p:nvSpPr>
              <p:cNvPr id="40" name="円/楕円 39"/>
              <p:cNvSpPr/>
              <p:nvPr/>
            </p:nvSpPr>
            <p:spPr>
              <a:xfrm>
                <a:off x="1866993" y="7859682"/>
                <a:ext cx="72813" cy="72813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ja-JP"/>
                </a:defPPr>
                <a:lvl1pPr marL="0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9504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19007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28511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38015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547518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3057022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566526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4076029" algn="l" defTabSz="1019007" rtl="0" eaLnBrk="1" latinLnBrk="0" hangingPunct="1">
                  <a:defRPr kumimoji="1" sz="2006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ja-JP" altLang="en-US"/>
              </a:p>
            </p:txBody>
          </p:sp>
          <p:sp>
            <p:nvSpPr>
              <p:cNvPr id="41" name="テキスト ボックス 71"/>
              <p:cNvSpPr txBox="1"/>
              <p:nvPr/>
            </p:nvSpPr>
            <p:spPr>
              <a:xfrm>
                <a:off x="1153122" y="7769375"/>
                <a:ext cx="789973" cy="284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marL="0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09504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19007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28511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38015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47518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057022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566526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076029" algn="l" defTabSz="1019007" rtl="0" eaLnBrk="1" latinLnBrk="0" hangingPunct="1">
                  <a:defRPr kumimoji="1" sz="2006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kumimoji="1" lang="en-US" altLang="ja-JP" sz="600" b="1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ABC</a:t>
                </a:r>
                <a:r>
                  <a:rPr kumimoji="1" lang="ja-JP" altLang="en-US" sz="600" b="1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銀行</a:t>
                </a:r>
                <a:endParaRPr kumimoji="1" lang="ja-JP" altLang="en-US" sz="600" b="1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784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" y="0"/>
            <a:ext cx="7884764" cy="6553200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1350269" y="1224735"/>
            <a:ext cx="5256584" cy="1020100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46" tIns="39173" rIns="78346" bIns="39173" rtlCol="0" anchor="ctr"/>
          <a:lstStyle/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補足</a:t>
            </a:r>
            <a:endParaRPr lang="en-US" altLang="ja-JP" sz="1400" b="1" dirty="0">
              <a:solidFill>
                <a:schemeClr val="accent6">
                  <a:lumMod val="7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ページ目の「仕上がりイメージライン」が見えなくなった場合は、本ページの青い枠を</a:t>
            </a:r>
            <a:r>
              <a:rPr lang="en-US" altLang="ja-JP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2</a:t>
            </a:r>
            <a:r>
              <a:rPr lang="ja-JP" altLang="en-US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ページ目に重ねる（コピー</a:t>
            </a:r>
            <a:r>
              <a:rPr lang="en-US" altLang="ja-JP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&amp;</a:t>
            </a:r>
            <a:r>
              <a:rPr lang="ja-JP" altLang="en-US" sz="1400" b="1" dirty="0">
                <a:solidFill>
                  <a:schemeClr val="accent6">
                    <a:lumMod val="7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ペーストする）ことで仕上がりイメージを作成してください。</a:t>
            </a:r>
          </a:p>
        </p:txBody>
      </p:sp>
      <p:cxnSp>
        <p:nvCxnSpPr>
          <p:cNvPr id="7" name="直線矢印コネクタ 6"/>
          <p:cNvCxnSpPr/>
          <p:nvPr/>
        </p:nvCxnSpPr>
        <p:spPr>
          <a:xfrm flipH="1" flipV="1">
            <a:off x="597115" y="899636"/>
            <a:ext cx="753154" cy="706664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525" y="2521221"/>
            <a:ext cx="2023945" cy="154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217" y="2521221"/>
            <a:ext cx="2023945" cy="154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テキスト ボックス 12"/>
          <p:cNvSpPr txBox="1"/>
          <p:nvPr/>
        </p:nvSpPr>
        <p:spPr>
          <a:xfrm>
            <a:off x="178933" y="229030"/>
            <a:ext cx="1414976" cy="509998"/>
          </a:xfrm>
          <a:prstGeom prst="rect">
            <a:avLst/>
          </a:prstGeom>
          <a:noFill/>
        </p:spPr>
        <p:txBody>
          <a:bodyPr wrap="none" lIns="78346" tIns="39173" rIns="78346" bIns="39173" rtlCol="0">
            <a:sp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仕上がり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イメージライン</a:t>
            </a:r>
          </a:p>
        </p:txBody>
      </p:sp>
      <p:sp>
        <p:nvSpPr>
          <p:cNvPr id="8" name="右矢印 7"/>
          <p:cNvSpPr/>
          <p:nvPr/>
        </p:nvSpPr>
        <p:spPr>
          <a:xfrm>
            <a:off x="3643856" y="2938796"/>
            <a:ext cx="657141" cy="70666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46" tIns="39173" rIns="78346" bIns="39173"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角丸四角形 18"/>
          <p:cNvSpPr/>
          <p:nvPr/>
        </p:nvSpPr>
        <p:spPr>
          <a:xfrm>
            <a:off x="1350269" y="4432960"/>
            <a:ext cx="5256584" cy="827374"/>
          </a:xfrm>
          <a:prstGeom prst="roundRect">
            <a:avLst>
              <a:gd name="adj" fmla="val 11434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346" tIns="39173" rIns="78346" bIns="39173" rtlCol="0" anchor="ctr"/>
          <a:lstStyle/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STEP3</a:t>
            </a:r>
          </a:p>
          <a:p>
            <a:pPr defTabSz="871869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「ご利用ガイド」にしたがって、</a:t>
            </a:r>
            <a:r>
              <a:rPr lang="en-US" altLang="ja-JP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PDF</a:t>
            </a:r>
            <a:r>
              <a:rPr lang="ja-JP" altLang="en-US" sz="1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保存してご入稿ください。</a:t>
            </a:r>
            <a:endParaRPr lang="en-US" altLang="ja-JP" sz="14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039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none">
        <a:spAutoFit/>
      </a:bodyPr>
      <a:lstStyle>
        <a:defPPr>
          <a:defRPr sz="2800" b="1" dirty="0" smtClean="0">
            <a:solidFill>
              <a:srgbClr val="FFFF00"/>
            </a:solidFill>
            <a:latin typeface="メイリオ" panose="020B0604030504040204" pitchFamily="50" charset="-128"/>
            <a:ea typeface="メイリオ" panose="020B0604030504040204" pitchFamily="50" charset="-128"/>
          </a:defRPr>
        </a:defPPr>
      </a:lst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Microsoft Office PowerPoint</Application>
  <PresentationFormat>ユーザー設定</PresentationFormat>
  <Paragraphs>42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2015-04-21T04:39:37Z</dcterms:created>
  <dcterms:modified xsi:type="dcterms:W3CDTF">2015-04-21T04:39:41Z</dcterms:modified>
</cp:coreProperties>
</file>