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6769100" cy="5616575"/>
  <p:notesSz cx="6735763" cy="9866313"/>
  <p:defaultTextStyle>
    <a:defPPr>
      <a:defRPr lang="ja-JP"/>
    </a:defPPr>
    <a:lvl1pPr marL="0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353801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707602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061403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1415204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1769004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2122805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2476606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2830406" algn="l" defTabSz="7076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125" d="100"/>
          <a:sy n="125" d="100"/>
        </p:scale>
        <p:origin x="-438" y="-126"/>
      </p:cViewPr>
      <p:guideLst>
        <p:guide orient="horz" pos="1769"/>
        <p:guide pos="21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156ED-6376-480F-A919-F3A7FE91965E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8238" y="739775"/>
            <a:ext cx="445928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0ECCF-7FE2-4C0F-B942-E33C92024C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409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ECCF-7FE2-4C0F-B942-E33C92024C1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83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07683" y="1744779"/>
            <a:ext cx="5753735" cy="1203923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15365" y="3182727"/>
            <a:ext cx="4738370" cy="14353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15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6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7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30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" y="0"/>
            <a:ext cx="6764557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101504" y="240525"/>
            <a:ext cx="1582982" cy="5132926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51384" y="240525"/>
            <a:ext cx="4637304" cy="5132926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262"/>
            <a:ext cx="6769100" cy="5232050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1" y="3451648"/>
            <a:ext cx="6769100" cy="2163334"/>
          </a:xfrm>
          <a:prstGeom prst="rect">
            <a:avLst/>
          </a:prstGeom>
          <a:solidFill>
            <a:srgbClr val="3A7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" y="-1593"/>
            <a:ext cx="6764557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713" y="3609170"/>
            <a:ext cx="5753735" cy="1115515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713" y="2380545"/>
            <a:ext cx="5753735" cy="1228625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53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0760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614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152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6900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2280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7660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3040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51383" y="1404144"/>
            <a:ext cx="3109555" cy="396930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573756" y="1404144"/>
            <a:ext cx="3110730" cy="396930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455" y="224923"/>
            <a:ext cx="6092190" cy="93609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8456" y="1257229"/>
            <a:ext cx="2990861" cy="52395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801" indent="0">
              <a:buNone/>
              <a:defRPr sz="1500" b="1"/>
            </a:lvl2pPr>
            <a:lvl3pPr marL="707602" indent="0">
              <a:buNone/>
              <a:defRPr sz="1400" b="1"/>
            </a:lvl3pPr>
            <a:lvl4pPr marL="1061403" indent="0">
              <a:buNone/>
              <a:defRPr sz="1300" b="1"/>
            </a:lvl4pPr>
            <a:lvl5pPr marL="1415204" indent="0">
              <a:buNone/>
              <a:defRPr sz="1300" b="1"/>
            </a:lvl5pPr>
            <a:lvl6pPr marL="1769004" indent="0">
              <a:buNone/>
              <a:defRPr sz="1300" b="1"/>
            </a:lvl6pPr>
            <a:lvl7pPr marL="2122805" indent="0">
              <a:buNone/>
              <a:defRPr sz="1300" b="1"/>
            </a:lvl7pPr>
            <a:lvl8pPr marL="2476606" indent="0">
              <a:buNone/>
              <a:defRPr sz="1300" b="1"/>
            </a:lvl8pPr>
            <a:lvl9pPr marL="2830406" indent="0">
              <a:buNone/>
              <a:defRPr sz="13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38456" y="1781183"/>
            <a:ext cx="2990861" cy="32360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38609" y="1257229"/>
            <a:ext cx="2992036" cy="52395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53801" indent="0">
              <a:buNone/>
              <a:defRPr sz="1500" b="1"/>
            </a:lvl2pPr>
            <a:lvl3pPr marL="707602" indent="0">
              <a:buNone/>
              <a:defRPr sz="1400" b="1"/>
            </a:lvl3pPr>
            <a:lvl4pPr marL="1061403" indent="0">
              <a:buNone/>
              <a:defRPr sz="1300" b="1"/>
            </a:lvl4pPr>
            <a:lvl5pPr marL="1415204" indent="0">
              <a:buNone/>
              <a:defRPr sz="1300" b="1"/>
            </a:lvl5pPr>
            <a:lvl6pPr marL="1769004" indent="0">
              <a:buNone/>
              <a:defRPr sz="1300" b="1"/>
            </a:lvl6pPr>
            <a:lvl7pPr marL="2122805" indent="0">
              <a:buNone/>
              <a:defRPr sz="1300" b="1"/>
            </a:lvl7pPr>
            <a:lvl8pPr marL="2476606" indent="0">
              <a:buNone/>
              <a:defRPr sz="1300" b="1"/>
            </a:lvl8pPr>
            <a:lvl9pPr marL="2830406" indent="0">
              <a:buNone/>
              <a:defRPr sz="13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38609" y="1781183"/>
            <a:ext cx="2992036" cy="323603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455" y="223624"/>
            <a:ext cx="2226987" cy="9516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46531" y="223624"/>
            <a:ext cx="3784115" cy="4793591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38455" y="1175322"/>
            <a:ext cx="2226987" cy="3841893"/>
          </a:xfrm>
        </p:spPr>
        <p:txBody>
          <a:bodyPr/>
          <a:lstStyle>
            <a:lvl1pPr marL="0" indent="0">
              <a:buNone/>
              <a:defRPr sz="1100"/>
            </a:lvl1pPr>
            <a:lvl2pPr marL="353801" indent="0">
              <a:buNone/>
              <a:defRPr sz="900"/>
            </a:lvl2pPr>
            <a:lvl3pPr marL="707602" indent="0">
              <a:buNone/>
              <a:defRPr sz="800"/>
            </a:lvl3pPr>
            <a:lvl4pPr marL="1061403" indent="0">
              <a:buNone/>
              <a:defRPr sz="700"/>
            </a:lvl4pPr>
            <a:lvl5pPr marL="1415204" indent="0">
              <a:buNone/>
              <a:defRPr sz="700"/>
            </a:lvl5pPr>
            <a:lvl6pPr marL="1769004" indent="0">
              <a:buNone/>
              <a:defRPr sz="700"/>
            </a:lvl6pPr>
            <a:lvl7pPr marL="2122805" indent="0">
              <a:buNone/>
              <a:defRPr sz="700"/>
            </a:lvl7pPr>
            <a:lvl8pPr marL="2476606" indent="0">
              <a:buNone/>
              <a:defRPr sz="700"/>
            </a:lvl8pPr>
            <a:lvl9pPr marL="2830406" indent="0">
              <a:buNone/>
              <a:defRPr sz="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26792" y="3931604"/>
            <a:ext cx="4061460" cy="46414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26792" y="501852"/>
            <a:ext cx="4061460" cy="3369945"/>
          </a:xfrm>
        </p:spPr>
        <p:txBody>
          <a:bodyPr/>
          <a:lstStyle>
            <a:lvl1pPr marL="0" indent="0">
              <a:buNone/>
              <a:defRPr sz="2500"/>
            </a:lvl1pPr>
            <a:lvl2pPr marL="353801" indent="0">
              <a:buNone/>
              <a:defRPr sz="2100"/>
            </a:lvl2pPr>
            <a:lvl3pPr marL="707602" indent="0">
              <a:buNone/>
              <a:defRPr sz="1800"/>
            </a:lvl3pPr>
            <a:lvl4pPr marL="1061403" indent="0">
              <a:buNone/>
              <a:defRPr sz="1500"/>
            </a:lvl4pPr>
            <a:lvl5pPr marL="1415204" indent="0">
              <a:buNone/>
              <a:defRPr sz="1500"/>
            </a:lvl5pPr>
            <a:lvl6pPr marL="1769004" indent="0">
              <a:buNone/>
              <a:defRPr sz="1500"/>
            </a:lvl6pPr>
            <a:lvl7pPr marL="2122805" indent="0">
              <a:buNone/>
              <a:defRPr sz="1500"/>
            </a:lvl7pPr>
            <a:lvl8pPr marL="2476606" indent="0">
              <a:buNone/>
              <a:defRPr sz="1500"/>
            </a:lvl8pPr>
            <a:lvl9pPr marL="2830406" indent="0">
              <a:buNone/>
              <a:defRPr sz="15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26792" y="4395751"/>
            <a:ext cx="4061460" cy="659167"/>
          </a:xfrm>
        </p:spPr>
        <p:txBody>
          <a:bodyPr/>
          <a:lstStyle>
            <a:lvl1pPr marL="0" indent="0">
              <a:buNone/>
              <a:defRPr sz="1100"/>
            </a:lvl1pPr>
            <a:lvl2pPr marL="353801" indent="0">
              <a:buNone/>
              <a:defRPr sz="900"/>
            </a:lvl2pPr>
            <a:lvl3pPr marL="707602" indent="0">
              <a:buNone/>
              <a:defRPr sz="800"/>
            </a:lvl3pPr>
            <a:lvl4pPr marL="1061403" indent="0">
              <a:buNone/>
              <a:defRPr sz="700"/>
            </a:lvl4pPr>
            <a:lvl5pPr marL="1415204" indent="0">
              <a:buNone/>
              <a:defRPr sz="700"/>
            </a:lvl5pPr>
            <a:lvl6pPr marL="1769004" indent="0">
              <a:buNone/>
              <a:defRPr sz="700"/>
            </a:lvl6pPr>
            <a:lvl7pPr marL="2122805" indent="0">
              <a:buNone/>
              <a:defRPr sz="700"/>
            </a:lvl7pPr>
            <a:lvl8pPr marL="2476606" indent="0">
              <a:buNone/>
              <a:defRPr sz="700"/>
            </a:lvl8pPr>
            <a:lvl9pPr marL="2830406" indent="0">
              <a:buNone/>
              <a:defRPr sz="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8455" y="224923"/>
            <a:ext cx="6092190" cy="936096"/>
          </a:xfrm>
          <a:prstGeom prst="rect">
            <a:avLst/>
          </a:prstGeom>
        </p:spPr>
        <p:txBody>
          <a:bodyPr vert="horz" lIns="70760" tIns="35380" rIns="70760" bIns="353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8455" y="1310535"/>
            <a:ext cx="6092190" cy="3706680"/>
          </a:xfrm>
          <a:prstGeom prst="rect">
            <a:avLst/>
          </a:prstGeom>
        </p:spPr>
        <p:txBody>
          <a:bodyPr vert="horz" lIns="70760" tIns="35380" rIns="70760" bIns="353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8455" y="5205733"/>
            <a:ext cx="1579457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12776" y="5205733"/>
            <a:ext cx="2143548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851189" y="5205733"/>
            <a:ext cx="1579457" cy="299031"/>
          </a:xfrm>
          <a:prstGeom prst="rect">
            <a:avLst/>
          </a:prstGeom>
        </p:spPr>
        <p:txBody>
          <a:bodyPr vert="horz" lIns="70760" tIns="35380" rIns="70760" bIns="3538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707602" rtl="0" eaLnBrk="1" latinLnBrk="0" hangingPunct="1"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350" indent="-265350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4927" indent="-221125" algn="l" defTabSz="7076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4502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8303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92103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5905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9705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53507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07307" indent="-176901" algn="l" defTabSz="7076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3801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07602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1403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15204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69004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2805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76606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0406" algn="l" defTabSz="70760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080293" y="1329120"/>
            <a:ext cx="4613137" cy="756241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3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プチサイズ</a:t>
            </a: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300" b="1" dirty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3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086489" y="2435368"/>
            <a:ext cx="4606941" cy="636845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印刷する内容を</a:t>
            </a: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</a:t>
            </a:r>
            <a:r>
              <a:rPr lang="ja-JP" altLang="en-US" sz="12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。青い枠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は「仕上がりイメージライン」です。</a:t>
            </a:r>
            <a:endParaRPr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080294" y="3426454"/>
            <a:ext cx="4606942" cy="670804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</a:t>
            </a:r>
            <a:r>
              <a:rPr lang="ja-JP" altLang="en-US" sz="12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、青い枠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53608" y="196295"/>
            <a:ext cx="1214709" cy="437106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53608" y="196295"/>
            <a:ext cx="1214709" cy="252455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</a:p>
        </p:txBody>
      </p:sp>
      <p:grpSp>
        <p:nvGrpSpPr>
          <p:cNvPr id="21" name="グループ化 20"/>
          <p:cNvGrpSpPr>
            <a:grpSpLocks noChangeAspect="1"/>
          </p:cNvGrpSpPr>
          <p:nvPr/>
        </p:nvGrpSpPr>
        <p:grpSpPr>
          <a:xfrm>
            <a:off x="2050023" y="1442287"/>
            <a:ext cx="3925068" cy="2011919"/>
            <a:chOff x="2354513" y="1653597"/>
            <a:chExt cx="4617730" cy="2366963"/>
          </a:xfrm>
        </p:grpSpPr>
        <p:pic>
          <p:nvPicPr>
            <p:cNvPr id="22" name="図 21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6491" y="1653597"/>
              <a:ext cx="4115752" cy="2366963"/>
            </a:xfrm>
            <a:prstGeom prst="rect">
              <a:avLst/>
            </a:prstGeom>
            <a:scene3d>
              <a:camera prst="orthographicFront">
                <a:rot lat="0" lon="0" rev="60000"/>
              </a:camera>
              <a:lightRig rig="threePt" dir="t"/>
            </a:scene3d>
          </p:spPr>
        </p:pic>
        <p:sp>
          <p:nvSpPr>
            <p:cNvPr id="23" name="テキスト ボックス 5"/>
            <p:cNvSpPr txBox="1"/>
            <p:nvPr/>
          </p:nvSpPr>
          <p:spPr>
            <a:xfrm rot="21394097">
              <a:off x="3150566" y="2443797"/>
              <a:ext cx="3615619" cy="1267315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4000" b="1" i="0" u="none" strike="noStrike" kern="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夏季</a:t>
              </a:r>
              <a:r>
                <a:rPr kumimoji="0" lang="ja-JP" altLang="en-US" sz="4000" b="1" i="0" u="none" strike="noStrike" kern="0" cap="none" spc="7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講習</a:t>
              </a:r>
              <a:endParaRPr kumimoji="0" lang="en-US" altLang="ja-JP" sz="4000" b="1" i="0" u="none" strike="noStrike" kern="0" cap="none" spc="7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4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入</a:t>
              </a:r>
              <a:r>
                <a:rPr kumimoji="0" lang="ja-JP" altLang="en-US" sz="24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塾募集</a:t>
              </a:r>
              <a:r>
                <a:rPr kumimoji="0" lang="ja-JP" altLang="en-US" sz="24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します</a:t>
              </a:r>
              <a:r>
                <a:rPr kumimoji="0" lang="en-US" altLang="ja-JP" sz="24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!</a:t>
              </a:r>
              <a:endParaRPr kumimoji="0" lang="ja-JP" altLang="en-US" sz="2400" b="1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4" name="テキスト ボックス 9"/>
            <p:cNvSpPr txBox="1"/>
            <p:nvPr/>
          </p:nvSpPr>
          <p:spPr>
            <a:xfrm rot="21412174">
              <a:off x="2846173" y="1992577"/>
              <a:ext cx="4027217" cy="34398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kumimoji="0" lang="en-US" altLang="ja-JP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日～</a:t>
              </a:r>
              <a:r>
                <a:rPr kumimoji="0" lang="en-US" altLang="ja-JP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  <a:r>
                <a:rPr kumimoji="0" lang="ja-JP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　</a:t>
              </a:r>
              <a:r>
                <a:rPr kumimoji="0" lang="en-US" altLang="ja-JP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週間の集中</a:t>
              </a:r>
              <a:r>
                <a:rPr kumimoji="0" lang="ja-JP" altLang="en-US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講座</a:t>
              </a:r>
              <a:r>
                <a:rPr kumimoji="0" lang="en-US" altLang="ja-JP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  <a:endParaRPr kumimoji="0" lang="ja-JP" altLang="en-US" sz="1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5" name="円/楕円 24"/>
            <p:cNvSpPr>
              <a:spLocks noChangeAspect="1"/>
            </p:cNvSpPr>
            <p:nvPr/>
          </p:nvSpPr>
          <p:spPr>
            <a:xfrm rot="21245961">
              <a:off x="2354513" y="2149470"/>
              <a:ext cx="759956" cy="80876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中学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26" name="円/楕円 25"/>
            <p:cNvSpPr>
              <a:spLocks noChangeAspect="1"/>
            </p:cNvSpPr>
            <p:nvPr/>
          </p:nvSpPr>
          <p:spPr>
            <a:xfrm rot="21245961">
              <a:off x="2651546" y="2581585"/>
              <a:ext cx="759956" cy="80876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小学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27" name="テキスト ボックス 4"/>
            <p:cNvSpPr txBox="1"/>
            <p:nvPr/>
          </p:nvSpPr>
          <p:spPr>
            <a:xfrm>
              <a:off x="3078460" y="2390735"/>
              <a:ext cx="389850" cy="21544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対象</a:t>
              </a:r>
            </a:p>
          </p:txBody>
        </p:sp>
      </p:grpSp>
      <p:sp>
        <p:nvSpPr>
          <p:cNvPr id="28" name="正方形/長方形 27"/>
          <p:cNvSpPr/>
          <p:nvPr/>
        </p:nvSpPr>
        <p:spPr>
          <a:xfrm>
            <a:off x="1650742" y="1008087"/>
            <a:ext cx="3467616" cy="584775"/>
          </a:xfrm>
          <a:prstGeom prst="rect">
            <a:avLst/>
          </a:prstGeom>
          <a:effectLst>
            <a:outerShdw blurRad="50800" dist="38100" dir="5400000" algn="t" rotWithShape="0">
              <a:srgbClr val="2C1B02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1644688" y="756320"/>
            <a:ext cx="3479725" cy="3077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ja-JP" altLang="en-US" b="1" dirty="0">
                <a:solidFill>
                  <a:srgbClr val="FFFFA7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ひとりひとりにオーダーメイド教育</a:t>
            </a:r>
          </a:p>
        </p:txBody>
      </p:sp>
      <p:sp>
        <p:nvSpPr>
          <p:cNvPr id="30" name="テキスト ボックス 16"/>
          <p:cNvSpPr txBox="1"/>
          <p:nvPr/>
        </p:nvSpPr>
        <p:spPr>
          <a:xfrm>
            <a:off x="648246" y="2088207"/>
            <a:ext cx="1433406" cy="615553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kumimoji="1"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3,000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31" name="テキスト ボックス 19"/>
          <p:cNvSpPr txBox="1"/>
          <p:nvPr/>
        </p:nvSpPr>
        <p:spPr>
          <a:xfrm>
            <a:off x="648246" y="2656921"/>
            <a:ext cx="1433406" cy="615553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90</a:t>
            </a:r>
            <a:r>
              <a:rPr kumimoji="1" lang="ja-JP" altLang="en-US" sz="1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1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4,000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48246" y="3168907"/>
            <a:ext cx="19287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授業からでも受け付けています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ja-JP" altLang="en-US" sz="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3252552" y="4087656"/>
            <a:ext cx="974987" cy="304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sz="8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豊洲</a:t>
            </a:r>
            <a:r>
              <a:rPr kumimoji="1" lang="ja-JP" altLang="en-US" sz="8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校舎</a:t>
            </a:r>
            <a:endParaRPr kumimoji="1" lang="en-US" altLang="ja-JP" sz="800" dirty="0" smtClean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8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豊洲</a:t>
            </a:r>
            <a:r>
              <a:rPr kumimoji="1" lang="ja-JP" altLang="en-US" sz="8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駅から</a:t>
            </a:r>
            <a:r>
              <a:rPr kumimoji="1" lang="en-US" altLang="ja-JP" sz="8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1" lang="ja-JP" altLang="en-US" sz="8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8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4" name="グループ化 33"/>
          <p:cNvGrpSpPr>
            <a:grpSpLocks noChangeAspect="1"/>
          </p:cNvGrpSpPr>
          <p:nvPr/>
        </p:nvGrpSpPr>
        <p:grpSpPr>
          <a:xfrm>
            <a:off x="4176638" y="3527890"/>
            <a:ext cx="1440000" cy="978144"/>
            <a:chOff x="4631980" y="4308404"/>
            <a:chExt cx="1836799" cy="1247681"/>
          </a:xfrm>
        </p:grpSpPr>
        <p:sp>
          <p:nvSpPr>
            <p:cNvPr id="35" name="角丸四角形 34"/>
            <p:cNvSpPr/>
            <p:nvPr/>
          </p:nvSpPr>
          <p:spPr>
            <a:xfrm>
              <a:off x="4631980" y="4308404"/>
              <a:ext cx="1836799" cy="124768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sz="2000" dirty="0" smtClean="0"/>
                <a:t>7</a:t>
              </a:r>
              <a:endParaRPr kumimoji="1" lang="ja-JP" altLang="en-US" sz="2000" dirty="0"/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4705987" y="4526638"/>
              <a:ext cx="1655185" cy="782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cxnSp>
          <p:nvCxnSpPr>
            <p:cNvPr id="37" name="直線コネクタ 36"/>
            <p:cNvCxnSpPr/>
            <p:nvPr/>
          </p:nvCxnSpPr>
          <p:spPr>
            <a:xfrm>
              <a:off x="4730067" y="4558174"/>
              <a:ext cx="1655185" cy="4391"/>
            </a:xfrm>
            <a:prstGeom prst="line">
              <a:avLst/>
            </a:prstGeom>
            <a:ln w="38100">
              <a:solidFill>
                <a:srgbClr val="FFFF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正方形/長方形 37"/>
            <p:cNvSpPr/>
            <p:nvPr/>
          </p:nvSpPr>
          <p:spPr>
            <a:xfrm>
              <a:off x="5184003" y="4480038"/>
              <a:ext cx="597528" cy="16261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700" dirty="0" smtClean="0">
                  <a:solidFill>
                    <a:sysClr val="windowText" lastClr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豊洲駅</a:t>
              </a:r>
              <a:endParaRPr kumimoji="1" lang="en-US" altLang="ja-JP" sz="7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4859414" y="4393056"/>
              <a:ext cx="34414" cy="105890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0" name="正方形/長方形 39"/>
            <p:cNvSpPr/>
            <p:nvPr/>
          </p:nvSpPr>
          <p:spPr>
            <a:xfrm rot="5400000">
              <a:off x="5516372" y="4019947"/>
              <a:ext cx="34414" cy="165518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1" name="正方形/長方形 40"/>
            <p:cNvSpPr/>
            <p:nvPr/>
          </p:nvSpPr>
          <p:spPr>
            <a:xfrm>
              <a:off x="5502700" y="4642655"/>
              <a:ext cx="52947" cy="80930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2" name="正方形/長方形 41"/>
            <p:cNvSpPr/>
            <p:nvPr/>
          </p:nvSpPr>
          <p:spPr>
            <a:xfrm rot="1847685">
              <a:off x="4804693" y="5035216"/>
              <a:ext cx="798431" cy="3441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5912950" y="4804383"/>
              <a:ext cx="37971" cy="85847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4" name="円/楕円 43"/>
            <p:cNvSpPr/>
            <p:nvPr/>
          </p:nvSpPr>
          <p:spPr>
            <a:xfrm>
              <a:off x="5576470" y="4888011"/>
              <a:ext cx="54808" cy="54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5" name="テキスト ボックス 28"/>
            <p:cNvSpPr txBox="1"/>
            <p:nvPr/>
          </p:nvSpPr>
          <p:spPr>
            <a:xfrm>
              <a:off x="5605150" y="4855910"/>
              <a:ext cx="480820" cy="21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5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郵便局</a:t>
              </a:r>
              <a:endParaRPr kumimoji="1" lang="ja-JP" altLang="en-US" sz="5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6" name="円/楕円 45"/>
            <p:cNvSpPr/>
            <p:nvPr/>
          </p:nvSpPr>
          <p:spPr>
            <a:xfrm>
              <a:off x="5431175" y="5252604"/>
              <a:ext cx="54808" cy="54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47" name="テキスト ボックス 39"/>
            <p:cNvSpPr txBox="1"/>
            <p:nvPr/>
          </p:nvSpPr>
          <p:spPr>
            <a:xfrm>
              <a:off x="4831348" y="5221771"/>
              <a:ext cx="626744" cy="235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kumimoji="1" lang="ja-JP" altLang="en-US" sz="6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コンビニ</a:t>
              </a:r>
              <a:endParaRPr kumimoji="1" lang="ja-JP" altLang="en-US" sz="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8" name="星 5 47"/>
            <p:cNvSpPr/>
            <p:nvPr/>
          </p:nvSpPr>
          <p:spPr>
            <a:xfrm>
              <a:off x="5395037" y="4869840"/>
              <a:ext cx="105950" cy="105950"/>
            </a:xfrm>
            <a:prstGeom prst="star5">
              <a:avLst/>
            </a:prstGeom>
            <a:solidFill>
              <a:srgbClr val="3A7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5982217" y="4845246"/>
              <a:ext cx="49231" cy="60671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2000"/>
            </a:p>
          </p:txBody>
        </p:sp>
        <p:grpSp>
          <p:nvGrpSpPr>
            <p:cNvPr id="51" name="グループ化 50"/>
            <p:cNvGrpSpPr/>
            <p:nvPr/>
          </p:nvGrpSpPr>
          <p:grpSpPr>
            <a:xfrm>
              <a:off x="4893828" y="4696974"/>
              <a:ext cx="594631" cy="214138"/>
              <a:chOff x="1153122" y="7769375"/>
              <a:chExt cx="789973" cy="284485"/>
            </a:xfrm>
          </p:grpSpPr>
          <p:sp>
            <p:nvSpPr>
              <p:cNvPr id="52" name="円/楕円 51"/>
              <p:cNvSpPr/>
              <p:nvPr/>
            </p:nvSpPr>
            <p:spPr>
              <a:xfrm>
                <a:off x="1866993" y="7859682"/>
                <a:ext cx="72813" cy="728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 sz="2000"/>
              </a:p>
            </p:txBody>
          </p:sp>
          <p:sp>
            <p:nvSpPr>
              <p:cNvPr id="53" name="テキスト ボックス 71"/>
              <p:cNvSpPr txBox="1"/>
              <p:nvPr/>
            </p:nvSpPr>
            <p:spPr>
              <a:xfrm>
                <a:off x="1153122" y="7769375"/>
                <a:ext cx="789973" cy="284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kumimoji="1" lang="en-US" altLang="ja-JP" sz="5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ABC</a:t>
                </a:r>
                <a:r>
                  <a:rPr kumimoji="1" lang="ja-JP" altLang="en-US" sz="5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銀行</a:t>
                </a:r>
                <a:endParaRPr kumimoji="1" lang="ja-JP" altLang="en-US" sz="500" b="1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4" name="テキスト ボックス 6"/>
          <p:cNvSpPr txBox="1"/>
          <p:nvPr/>
        </p:nvSpPr>
        <p:spPr>
          <a:xfrm>
            <a:off x="975375" y="3487059"/>
            <a:ext cx="2236510" cy="55399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安心の個別</a:t>
            </a:r>
            <a:r>
              <a:rPr kumimoji="1" lang="ja-JP" altLang="en-US" sz="10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指導</a:t>
            </a:r>
          </a:p>
          <a:p>
            <a:r>
              <a:rPr kumimoji="1" lang="ja-JP" altLang="en-US" sz="20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  <a:endParaRPr kumimoji="1" lang="ja-JP" altLang="en-US" sz="2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7" name="テキスト ボックス 12"/>
          <p:cNvSpPr txBox="1"/>
          <p:nvPr/>
        </p:nvSpPr>
        <p:spPr>
          <a:xfrm>
            <a:off x="975375" y="3953097"/>
            <a:ext cx="3057247" cy="46166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お申込み・お問い合わせは下記の電話番号までご連絡ください</a:t>
            </a:r>
            <a:endParaRPr kumimoji="1" lang="en-US" altLang="ja-JP" sz="8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600" b="1" spc="3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03-1234-5678</a:t>
            </a:r>
            <a:endParaRPr kumimoji="1" lang="ja-JP" altLang="en-US" sz="1800" b="1" spc="3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" y="0"/>
            <a:ext cx="6764557" cy="5616575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159160" y="1049688"/>
            <a:ext cx="4512598" cy="874301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200" b="1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2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512603" y="771054"/>
            <a:ext cx="646557" cy="605663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393" y="2160872"/>
            <a:ext cx="1737488" cy="132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113" y="2160872"/>
            <a:ext cx="1737488" cy="132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153608" y="196295"/>
            <a:ext cx="1214709" cy="437106"/>
          </a:xfrm>
          <a:prstGeom prst="rect">
            <a:avLst/>
          </a:prstGeom>
          <a:noFill/>
        </p:spPr>
        <p:txBody>
          <a:bodyPr wrap="none" lIns="67205" tIns="33603" rIns="67205" bIns="33603" rtlCol="0">
            <a:spAutoFit/>
          </a:bodyPr>
          <a:lstStyle/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</a:p>
        </p:txBody>
      </p:sp>
      <p:sp>
        <p:nvSpPr>
          <p:cNvPr id="8" name="右矢印 7"/>
          <p:cNvSpPr/>
          <p:nvPr/>
        </p:nvSpPr>
        <p:spPr>
          <a:xfrm>
            <a:off x="3128126" y="2518765"/>
            <a:ext cx="564133" cy="605664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159160" y="3799373"/>
            <a:ext cx="4512598" cy="709120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205" tIns="33603" rIns="67205" bIns="33603" rtlCol="0" anchor="ctr"/>
          <a:lstStyle/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74788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2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Microsoft Office PowerPoint</Application>
  <PresentationFormat>ユーザー設定</PresentationFormat>
  <Paragraphs>42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2015-04-21T04:39:50Z</dcterms:created>
  <dcterms:modified xsi:type="dcterms:W3CDTF">2015-04-21T04:39:54Z</dcterms:modified>
</cp:coreProperties>
</file>