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56" r:id="rId2"/>
    <p:sldId id="258" r:id="rId3"/>
    <p:sldId id="257" r:id="rId4"/>
  </p:sldIdLst>
  <p:sldSz cx="9504363" cy="7345363"/>
  <p:notesSz cx="6735763" cy="9866313"/>
  <p:defaultTextStyle>
    <a:defPPr>
      <a:defRPr lang="ja-JP"/>
    </a:defPPr>
    <a:lvl1pPr marL="0" algn="l" defTabSz="962772" rtl="0" eaLnBrk="1" latinLnBrk="0" hangingPunct="1">
      <a:defRPr kumimoji="1" sz="1900" kern="1200">
        <a:solidFill>
          <a:schemeClr val="tx1"/>
        </a:solidFill>
        <a:latin typeface="+mn-lt"/>
        <a:ea typeface="+mn-ea"/>
        <a:cs typeface="+mn-cs"/>
      </a:defRPr>
    </a:lvl1pPr>
    <a:lvl2pPr marL="481386" algn="l" defTabSz="962772" rtl="0" eaLnBrk="1" latinLnBrk="0" hangingPunct="1">
      <a:defRPr kumimoji="1" sz="1900" kern="1200">
        <a:solidFill>
          <a:schemeClr val="tx1"/>
        </a:solidFill>
        <a:latin typeface="+mn-lt"/>
        <a:ea typeface="+mn-ea"/>
        <a:cs typeface="+mn-cs"/>
      </a:defRPr>
    </a:lvl2pPr>
    <a:lvl3pPr marL="962772" algn="l" defTabSz="962772" rtl="0" eaLnBrk="1" latinLnBrk="0" hangingPunct="1">
      <a:defRPr kumimoji="1" sz="1900" kern="1200">
        <a:solidFill>
          <a:schemeClr val="tx1"/>
        </a:solidFill>
        <a:latin typeface="+mn-lt"/>
        <a:ea typeface="+mn-ea"/>
        <a:cs typeface="+mn-cs"/>
      </a:defRPr>
    </a:lvl3pPr>
    <a:lvl4pPr marL="1444158" algn="l" defTabSz="962772" rtl="0" eaLnBrk="1" latinLnBrk="0" hangingPunct="1">
      <a:defRPr kumimoji="1" sz="1900" kern="1200">
        <a:solidFill>
          <a:schemeClr val="tx1"/>
        </a:solidFill>
        <a:latin typeface="+mn-lt"/>
        <a:ea typeface="+mn-ea"/>
        <a:cs typeface="+mn-cs"/>
      </a:defRPr>
    </a:lvl4pPr>
    <a:lvl5pPr marL="1925544" algn="l" defTabSz="962772" rtl="0" eaLnBrk="1" latinLnBrk="0" hangingPunct="1">
      <a:defRPr kumimoji="1" sz="1900" kern="1200">
        <a:solidFill>
          <a:schemeClr val="tx1"/>
        </a:solidFill>
        <a:latin typeface="+mn-lt"/>
        <a:ea typeface="+mn-ea"/>
        <a:cs typeface="+mn-cs"/>
      </a:defRPr>
    </a:lvl5pPr>
    <a:lvl6pPr marL="2406929" algn="l" defTabSz="962772" rtl="0" eaLnBrk="1" latinLnBrk="0" hangingPunct="1">
      <a:defRPr kumimoji="1" sz="1900" kern="1200">
        <a:solidFill>
          <a:schemeClr val="tx1"/>
        </a:solidFill>
        <a:latin typeface="+mn-lt"/>
        <a:ea typeface="+mn-ea"/>
        <a:cs typeface="+mn-cs"/>
      </a:defRPr>
    </a:lvl6pPr>
    <a:lvl7pPr marL="2888315" algn="l" defTabSz="962772" rtl="0" eaLnBrk="1" latinLnBrk="0" hangingPunct="1">
      <a:defRPr kumimoji="1" sz="1900" kern="1200">
        <a:solidFill>
          <a:schemeClr val="tx1"/>
        </a:solidFill>
        <a:latin typeface="+mn-lt"/>
        <a:ea typeface="+mn-ea"/>
        <a:cs typeface="+mn-cs"/>
      </a:defRPr>
    </a:lvl7pPr>
    <a:lvl8pPr marL="3369701" algn="l" defTabSz="962772" rtl="0" eaLnBrk="1" latinLnBrk="0" hangingPunct="1">
      <a:defRPr kumimoji="1" sz="1900" kern="1200">
        <a:solidFill>
          <a:schemeClr val="tx1"/>
        </a:solidFill>
        <a:latin typeface="+mn-lt"/>
        <a:ea typeface="+mn-ea"/>
        <a:cs typeface="+mn-cs"/>
      </a:defRPr>
    </a:lvl8pPr>
    <a:lvl9pPr marL="3851087" algn="l" defTabSz="962772" rtl="0" eaLnBrk="1" latinLnBrk="0" hangingPunct="1">
      <a:defRPr kumimoji="1" sz="19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63" autoAdjust="0"/>
    <p:restoredTop sz="94660"/>
  </p:normalViewPr>
  <p:slideViewPr>
    <p:cSldViewPr>
      <p:cViewPr varScale="1">
        <p:scale>
          <a:sx n="97" d="100"/>
          <a:sy n="97" d="100"/>
        </p:scale>
        <p:origin x="-204" y="-96"/>
      </p:cViewPr>
      <p:guideLst>
        <p:guide orient="horz" pos="2314"/>
        <p:guide pos="299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12827" y="2281824"/>
            <a:ext cx="8078709" cy="1574492"/>
          </a:xfrm>
        </p:spPr>
        <p:txBody>
          <a:bodyPr/>
          <a:lstStyle/>
          <a:p>
            <a:r>
              <a:rPr kumimoji="1" lang="ja-JP" altLang="en-US" dirty="0" smtClean="0"/>
              <a:t>マスター タイトルの書式設定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25655" y="4162373"/>
            <a:ext cx="6653054" cy="1877148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813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627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4441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9255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4069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8883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36970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8510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2015/4/21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pic>
        <p:nvPicPr>
          <p:cNvPr id="7" name="図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25"/>
            <a:ext cx="9504363" cy="7344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09426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2015/4/21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41578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62924" y="314559"/>
            <a:ext cx="2222634" cy="6712846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3370" y="314559"/>
            <a:ext cx="6511149" cy="6712846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2015/4/21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06286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dirty="0" smtClean="0"/>
              <a:t>マスター テキストの書式設定</a:t>
            </a:r>
          </a:p>
          <a:p>
            <a:pPr lvl="1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2 </a:t>
            </a:r>
            <a:r>
              <a:rPr kumimoji="1" lang="ja-JP" altLang="en-US" dirty="0" smtClean="0"/>
              <a:t>レベル</a:t>
            </a:r>
          </a:p>
          <a:p>
            <a:pPr lvl="2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3 </a:t>
            </a:r>
            <a:r>
              <a:rPr kumimoji="1" lang="ja-JP" altLang="en-US" dirty="0" smtClean="0"/>
              <a:t>レベル</a:t>
            </a:r>
          </a:p>
          <a:p>
            <a:pPr lvl="3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4 </a:t>
            </a:r>
            <a:r>
              <a:rPr kumimoji="1" lang="ja-JP" altLang="en-US" dirty="0" smtClean="0"/>
              <a:t>レベル</a:t>
            </a:r>
          </a:p>
          <a:p>
            <a:pPr lvl="4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5 </a:t>
            </a:r>
            <a:r>
              <a:rPr kumimoji="1" lang="ja-JP" altLang="en-US" dirty="0" smtClean="0"/>
              <a:t>レベル</a:t>
            </a: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2015/4/21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1" name="正方形/長方形 10"/>
          <p:cNvSpPr/>
          <p:nvPr userDrawn="1"/>
        </p:nvSpPr>
        <p:spPr>
          <a:xfrm>
            <a:off x="581" y="4465363"/>
            <a:ext cx="9504000" cy="2880000"/>
          </a:xfrm>
          <a:prstGeom prst="rect">
            <a:avLst/>
          </a:prstGeom>
          <a:solidFill>
            <a:srgbClr val="3EB37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2" tIns="45711" rIns="91422" bIns="45711" rtlCol="0" anchor="ctr"/>
          <a:lstStyle/>
          <a:p>
            <a:pPr algn="ctr"/>
            <a:endParaRPr kumimoji="1" lang="ja-JP" altLang="en-US"/>
          </a:p>
        </p:txBody>
      </p:sp>
      <p:pic>
        <p:nvPicPr>
          <p:cNvPr id="13" name="図 1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4689"/>
            <a:ext cx="9504363" cy="7344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63213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50779" y="4720076"/>
            <a:ext cx="8078709" cy="1458871"/>
          </a:xfrm>
        </p:spPr>
        <p:txBody>
          <a:bodyPr anchor="t"/>
          <a:lstStyle>
            <a:lvl1pPr algn="l">
              <a:defRPr sz="42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50779" y="3113279"/>
            <a:ext cx="8078709" cy="1606798"/>
          </a:xfrm>
        </p:spPr>
        <p:txBody>
          <a:bodyPr anchor="b"/>
          <a:lstStyle>
            <a:lvl1pPr marL="0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1pPr>
            <a:lvl2pPr marL="481386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2pPr>
            <a:lvl3pPr marL="962772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3pPr>
            <a:lvl4pPr marL="1444158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4pPr>
            <a:lvl5pPr marL="1925544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5pPr>
            <a:lvl6pPr marL="2406929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6pPr>
            <a:lvl7pPr marL="2888315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7pPr>
            <a:lvl8pPr marL="3369701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8pPr>
            <a:lvl9pPr marL="3851087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2015/4/21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863607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3370" y="1836341"/>
            <a:ext cx="4366067" cy="5191064"/>
          </a:xfrm>
        </p:spPr>
        <p:txBody>
          <a:bodyPr/>
          <a:lstStyle>
            <a:lvl1pPr>
              <a:defRPr sz="2900"/>
            </a:lvl1pPr>
            <a:lvl2pPr>
              <a:defRPr sz="2500"/>
            </a:lvl2pPr>
            <a:lvl3pPr>
              <a:defRPr sz="21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17842" y="1836341"/>
            <a:ext cx="4367716" cy="5191064"/>
          </a:xfrm>
        </p:spPr>
        <p:txBody>
          <a:bodyPr/>
          <a:lstStyle>
            <a:lvl1pPr>
              <a:defRPr sz="2900"/>
            </a:lvl1pPr>
            <a:lvl2pPr>
              <a:defRPr sz="2500"/>
            </a:lvl2pPr>
            <a:lvl3pPr>
              <a:defRPr sz="21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2015/4/21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996006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75218" y="294155"/>
            <a:ext cx="8553927" cy="1224227"/>
          </a:xfr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75218" y="1644205"/>
            <a:ext cx="4199411" cy="685227"/>
          </a:xfrm>
        </p:spPr>
        <p:txBody>
          <a:bodyPr anchor="b"/>
          <a:lstStyle>
            <a:lvl1pPr marL="0" indent="0">
              <a:buNone/>
              <a:defRPr sz="2500" b="1"/>
            </a:lvl1pPr>
            <a:lvl2pPr marL="481386" indent="0">
              <a:buNone/>
              <a:defRPr sz="2100" b="1"/>
            </a:lvl2pPr>
            <a:lvl3pPr marL="962772" indent="0">
              <a:buNone/>
              <a:defRPr sz="1900" b="1"/>
            </a:lvl3pPr>
            <a:lvl4pPr marL="1444158" indent="0">
              <a:buNone/>
              <a:defRPr sz="1700" b="1"/>
            </a:lvl4pPr>
            <a:lvl5pPr marL="1925544" indent="0">
              <a:buNone/>
              <a:defRPr sz="1700" b="1"/>
            </a:lvl5pPr>
            <a:lvl6pPr marL="2406929" indent="0">
              <a:buNone/>
              <a:defRPr sz="1700" b="1"/>
            </a:lvl6pPr>
            <a:lvl7pPr marL="2888315" indent="0">
              <a:buNone/>
              <a:defRPr sz="1700" b="1"/>
            </a:lvl7pPr>
            <a:lvl8pPr marL="3369701" indent="0">
              <a:buNone/>
              <a:defRPr sz="1700" b="1"/>
            </a:lvl8pPr>
            <a:lvl9pPr marL="3851087" indent="0">
              <a:buNone/>
              <a:defRPr sz="17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75218" y="2329432"/>
            <a:ext cx="4199411" cy="4232086"/>
          </a:xfrm>
        </p:spPr>
        <p:txBody>
          <a:bodyPr/>
          <a:lstStyle>
            <a:lvl1pPr>
              <a:defRPr sz="2500"/>
            </a:lvl1pPr>
            <a:lvl2pPr>
              <a:defRPr sz="2100"/>
            </a:lvl2pPr>
            <a:lvl3pPr>
              <a:defRPr sz="19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828085" y="1644205"/>
            <a:ext cx="4201060" cy="685227"/>
          </a:xfrm>
        </p:spPr>
        <p:txBody>
          <a:bodyPr anchor="b"/>
          <a:lstStyle>
            <a:lvl1pPr marL="0" indent="0">
              <a:buNone/>
              <a:defRPr sz="2500" b="1"/>
            </a:lvl1pPr>
            <a:lvl2pPr marL="481386" indent="0">
              <a:buNone/>
              <a:defRPr sz="2100" b="1"/>
            </a:lvl2pPr>
            <a:lvl3pPr marL="962772" indent="0">
              <a:buNone/>
              <a:defRPr sz="1900" b="1"/>
            </a:lvl3pPr>
            <a:lvl4pPr marL="1444158" indent="0">
              <a:buNone/>
              <a:defRPr sz="1700" b="1"/>
            </a:lvl4pPr>
            <a:lvl5pPr marL="1925544" indent="0">
              <a:buNone/>
              <a:defRPr sz="1700" b="1"/>
            </a:lvl5pPr>
            <a:lvl6pPr marL="2406929" indent="0">
              <a:buNone/>
              <a:defRPr sz="1700" b="1"/>
            </a:lvl6pPr>
            <a:lvl7pPr marL="2888315" indent="0">
              <a:buNone/>
              <a:defRPr sz="1700" b="1"/>
            </a:lvl7pPr>
            <a:lvl8pPr marL="3369701" indent="0">
              <a:buNone/>
              <a:defRPr sz="1700" b="1"/>
            </a:lvl8pPr>
            <a:lvl9pPr marL="3851087" indent="0">
              <a:buNone/>
              <a:defRPr sz="17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828085" y="2329432"/>
            <a:ext cx="4201060" cy="4232086"/>
          </a:xfrm>
        </p:spPr>
        <p:txBody>
          <a:bodyPr/>
          <a:lstStyle>
            <a:lvl1pPr>
              <a:defRPr sz="2500"/>
            </a:lvl1pPr>
            <a:lvl2pPr>
              <a:defRPr sz="2100"/>
            </a:lvl2pPr>
            <a:lvl3pPr>
              <a:defRPr sz="19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2015/4/21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241600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2015/4/21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36763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2015/4/21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790625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75219" y="292454"/>
            <a:ext cx="3126870" cy="1244631"/>
          </a:xfrm>
        </p:spPr>
        <p:txBody>
          <a:bodyPr anchor="b"/>
          <a:lstStyle>
            <a:lvl1pPr algn="l">
              <a:defRPr sz="21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715942" y="292455"/>
            <a:ext cx="5313203" cy="6269064"/>
          </a:xfrm>
        </p:spPr>
        <p:txBody>
          <a:bodyPr/>
          <a:lstStyle>
            <a:lvl1pPr>
              <a:defRPr sz="3400"/>
            </a:lvl1pPr>
            <a:lvl2pPr>
              <a:defRPr sz="2900"/>
            </a:lvl2pPr>
            <a:lvl3pPr>
              <a:defRPr sz="25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75219" y="1537086"/>
            <a:ext cx="3126870" cy="5024433"/>
          </a:xfrm>
        </p:spPr>
        <p:txBody>
          <a:bodyPr/>
          <a:lstStyle>
            <a:lvl1pPr marL="0" indent="0">
              <a:buNone/>
              <a:defRPr sz="1500"/>
            </a:lvl1pPr>
            <a:lvl2pPr marL="481386" indent="0">
              <a:buNone/>
              <a:defRPr sz="1300"/>
            </a:lvl2pPr>
            <a:lvl3pPr marL="962772" indent="0">
              <a:buNone/>
              <a:defRPr sz="1100"/>
            </a:lvl3pPr>
            <a:lvl4pPr marL="1444158" indent="0">
              <a:buNone/>
              <a:defRPr sz="900"/>
            </a:lvl4pPr>
            <a:lvl5pPr marL="1925544" indent="0">
              <a:buNone/>
              <a:defRPr sz="900"/>
            </a:lvl5pPr>
            <a:lvl6pPr marL="2406929" indent="0">
              <a:buNone/>
              <a:defRPr sz="900"/>
            </a:lvl6pPr>
            <a:lvl7pPr marL="2888315" indent="0">
              <a:buNone/>
              <a:defRPr sz="900"/>
            </a:lvl7pPr>
            <a:lvl8pPr marL="3369701" indent="0">
              <a:buNone/>
              <a:defRPr sz="900"/>
            </a:lvl8pPr>
            <a:lvl9pPr marL="3851087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2015/4/21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591927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862922" y="5141754"/>
            <a:ext cx="5702618" cy="607013"/>
          </a:xfrm>
        </p:spPr>
        <p:txBody>
          <a:bodyPr anchor="b"/>
          <a:lstStyle>
            <a:lvl1pPr algn="l">
              <a:defRPr sz="21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862922" y="656322"/>
            <a:ext cx="5702618" cy="4407218"/>
          </a:xfrm>
        </p:spPr>
        <p:txBody>
          <a:bodyPr/>
          <a:lstStyle>
            <a:lvl1pPr marL="0" indent="0">
              <a:buNone/>
              <a:defRPr sz="3400"/>
            </a:lvl1pPr>
            <a:lvl2pPr marL="481386" indent="0">
              <a:buNone/>
              <a:defRPr sz="2900"/>
            </a:lvl2pPr>
            <a:lvl3pPr marL="962772" indent="0">
              <a:buNone/>
              <a:defRPr sz="2500"/>
            </a:lvl3pPr>
            <a:lvl4pPr marL="1444158" indent="0">
              <a:buNone/>
              <a:defRPr sz="2100"/>
            </a:lvl4pPr>
            <a:lvl5pPr marL="1925544" indent="0">
              <a:buNone/>
              <a:defRPr sz="2100"/>
            </a:lvl5pPr>
            <a:lvl6pPr marL="2406929" indent="0">
              <a:buNone/>
              <a:defRPr sz="2100"/>
            </a:lvl6pPr>
            <a:lvl7pPr marL="2888315" indent="0">
              <a:buNone/>
              <a:defRPr sz="2100"/>
            </a:lvl7pPr>
            <a:lvl8pPr marL="3369701" indent="0">
              <a:buNone/>
              <a:defRPr sz="2100"/>
            </a:lvl8pPr>
            <a:lvl9pPr marL="3851087" indent="0">
              <a:buNone/>
              <a:defRPr sz="21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862922" y="5748767"/>
            <a:ext cx="5702618" cy="862059"/>
          </a:xfrm>
        </p:spPr>
        <p:txBody>
          <a:bodyPr/>
          <a:lstStyle>
            <a:lvl1pPr marL="0" indent="0">
              <a:buNone/>
              <a:defRPr sz="1500"/>
            </a:lvl1pPr>
            <a:lvl2pPr marL="481386" indent="0">
              <a:buNone/>
              <a:defRPr sz="1300"/>
            </a:lvl2pPr>
            <a:lvl3pPr marL="962772" indent="0">
              <a:buNone/>
              <a:defRPr sz="1100"/>
            </a:lvl3pPr>
            <a:lvl4pPr marL="1444158" indent="0">
              <a:buNone/>
              <a:defRPr sz="900"/>
            </a:lvl4pPr>
            <a:lvl5pPr marL="1925544" indent="0">
              <a:buNone/>
              <a:defRPr sz="900"/>
            </a:lvl5pPr>
            <a:lvl6pPr marL="2406929" indent="0">
              <a:buNone/>
              <a:defRPr sz="900"/>
            </a:lvl6pPr>
            <a:lvl7pPr marL="2888315" indent="0">
              <a:buNone/>
              <a:defRPr sz="900"/>
            </a:lvl7pPr>
            <a:lvl8pPr marL="3369701" indent="0">
              <a:buNone/>
              <a:defRPr sz="900"/>
            </a:lvl8pPr>
            <a:lvl9pPr marL="3851087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2015/4/21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023240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75218" y="294155"/>
            <a:ext cx="8553927" cy="1224227"/>
          </a:xfrm>
          <a:prstGeom prst="rect">
            <a:avLst/>
          </a:prstGeom>
        </p:spPr>
        <p:txBody>
          <a:bodyPr vert="horz" lIns="96277" tIns="48139" rIns="96277" bIns="48139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75218" y="1713919"/>
            <a:ext cx="8553927" cy="4847600"/>
          </a:xfrm>
          <a:prstGeom prst="rect">
            <a:avLst/>
          </a:prstGeom>
        </p:spPr>
        <p:txBody>
          <a:bodyPr vert="horz" lIns="96277" tIns="48139" rIns="96277" bIns="48139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75218" y="6808064"/>
            <a:ext cx="2217685" cy="391073"/>
          </a:xfrm>
          <a:prstGeom prst="rect">
            <a:avLst/>
          </a:prstGeom>
        </p:spPr>
        <p:txBody>
          <a:bodyPr vert="horz" lIns="96277" tIns="48139" rIns="96277" bIns="48139" rtlCol="0" anchor="ctr"/>
          <a:lstStyle>
            <a:lvl1pPr algn="l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DA3889-5675-45C7-8444-8898B136216C}" type="datetimeFigureOut">
              <a:rPr kumimoji="1" lang="ja-JP" altLang="en-US" smtClean="0"/>
              <a:t>2015/4/21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247324" y="6808064"/>
            <a:ext cx="3009715" cy="391073"/>
          </a:xfrm>
          <a:prstGeom prst="rect">
            <a:avLst/>
          </a:prstGeom>
        </p:spPr>
        <p:txBody>
          <a:bodyPr vert="horz" lIns="96277" tIns="48139" rIns="96277" bIns="48139" rtlCol="0" anchor="ctr"/>
          <a:lstStyle>
            <a:lvl1pPr algn="ctr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811460" y="6808064"/>
            <a:ext cx="2217685" cy="391073"/>
          </a:xfrm>
          <a:prstGeom prst="rect">
            <a:avLst/>
          </a:prstGeom>
        </p:spPr>
        <p:txBody>
          <a:bodyPr vert="horz" lIns="96277" tIns="48139" rIns="96277" bIns="48139" rtlCol="0" anchor="ctr"/>
          <a:lstStyle>
            <a:lvl1pPr algn="r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632211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962772" rtl="0" eaLnBrk="1" latinLnBrk="0" hangingPunct="1">
        <a:spcBef>
          <a:spcPct val="0"/>
        </a:spcBef>
        <a:buNone/>
        <a:defRPr kumimoji="1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61039" indent="-361039" algn="l" defTabSz="96277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400" kern="1200">
          <a:solidFill>
            <a:schemeClr val="tx1"/>
          </a:solidFill>
          <a:latin typeface="+mn-lt"/>
          <a:ea typeface="+mn-ea"/>
          <a:cs typeface="+mn-cs"/>
        </a:defRPr>
      </a:lvl1pPr>
      <a:lvl2pPr marL="782252" indent="-300866" algn="l" defTabSz="962772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900" kern="1200">
          <a:solidFill>
            <a:schemeClr val="tx1"/>
          </a:solidFill>
          <a:latin typeface="+mn-lt"/>
          <a:ea typeface="+mn-ea"/>
          <a:cs typeface="+mn-cs"/>
        </a:defRPr>
      </a:lvl2pPr>
      <a:lvl3pPr marL="1203465" indent="-240693" algn="l" defTabSz="96277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500" kern="1200">
          <a:solidFill>
            <a:schemeClr val="tx1"/>
          </a:solidFill>
          <a:latin typeface="+mn-lt"/>
          <a:ea typeface="+mn-ea"/>
          <a:cs typeface="+mn-cs"/>
        </a:defRPr>
      </a:lvl3pPr>
      <a:lvl4pPr marL="1684851" indent="-240693" algn="l" defTabSz="962772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166236" indent="-240693" algn="l" defTabSz="962772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47622" indent="-240693" algn="l" defTabSz="96277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29008" indent="-240693" algn="l" defTabSz="96277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610394" indent="-240693" algn="l" defTabSz="96277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091780" indent="-240693" algn="l" defTabSz="96277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62772" rtl="0" eaLnBrk="1" latinLnBrk="0" hangingPunct="1">
        <a:defRPr kumimoji="1" sz="1900" kern="1200">
          <a:solidFill>
            <a:schemeClr val="tx1"/>
          </a:solidFill>
          <a:latin typeface="+mn-lt"/>
          <a:ea typeface="+mn-ea"/>
          <a:cs typeface="+mn-cs"/>
        </a:defRPr>
      </a:lvl1pPr>
      <a:lvl2pPr marL="481386" algn="l" defTabSz="962772" rtl="0" eaLnBrk="1" latinLnBrk="0" hangingPunct="1">
        <a:defRPr kumimoji="1" sz="1900" kern="1200">
          <a:solidFill>
            <a:schemeClr val="tx1"/>
          </a:solidFill>
          <a:latin typeface="+mn-lt"/>
          <a:ea typeface="+mn-ea"/>
          <a:cs typeface="+mn-cs"/>
        </a:defRPr>
      </a:lvl2pPr>
      <a:lvl3pPr marL="962772" algn="l" defTabSz="962772" rtl="0" eaLnBrk="1" latinLnBrk="0" hangingPunct="1">
        <a:defRPr kumimoji="1" sz="1900" kern="1200">
          <a:solidFill>
            <a:schemeClr val="tx1"/>
          </a:solidFill>
          <a:latin typeface="+mn-lt"/>
          <a:ea typeface="+mn-ea"/>
          <a:cs typeface="+mn-cs"/>
        </a:defRPr>
      </a:lvl3pPr>
      <a:lvl4pPr marL="1444158" algn="l" defTabSz="962772" rtl="0" eaLnBrk="1" latinLnBrk="0" hangingPunct="1">
        <a:defRPr kumimoji="1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925544" algn="l" defTabSz="962772" rtl="0" eaLnBrk="1" latinLnBrk="0" hangingPunct="1">
        <a:defRPr kumimoji="1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2406929" algn="l" defTabSz="962772" rtl="0" eaLnBrk="1" latinLnBrk="0" hangingPunct="1">
        <a:defRPr kumimoji="1"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888315" algn="l" defTabSz="962772" rtl="0" eaLnBrk="1" latinLnBrk="0" hangingPunct="1">
        <a:defRPr kumimoji="1"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369701" algn="l" defTabSz="962772" rtl="0" eaLnBrk="1" latinLnBrk="0" hangingPunct="1">
        <a:defRPr kumimoji="1"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51087" algn="l" defTabSz="962772" rtl="0" eaLnBrk="1" latinLnBrk="0" hangingPunct="1">
        <a:defRPr kumimoji="1" sz="1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正方形/長方形 6"/>
          <p:cNvSpPr/>
          <p:nvPr/>
        </p:nvSpPr>
        <p:spPr>
          <a:xfrm>
            <a:off x="1405770" y="1728465"/>
            <a:ext cx="6477217" cy="98901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40404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このテンプレートは</a:t>
            </a:r>
            <a:r>
              <a:rPr lang="en-US" altLang="ja-JP" sz="1800" b="1" dirty="0" smtClean="0">
                <a:solidFill>
                  <a:srgbClr val="40404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</a:t>
            </a:r>
            <a:r>
              <a:rPr lang="ja-JP" altLang="en-US" sz="1800" b="1" dirty="0" smtClean="0">
                <a:solidFill>
                  <a:srgbClr val="40404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うちわ（</a:t>
            </a:r>
            <a:r>
              <a:rPr lang="ja-JP" altLang="en-US" sz="1800" b="1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レギュラーサイズ</a:t>
            </a:r>
            <a:r>
              <a:rPr lang="ja-JP" altLang="en-US" sz="1800" b="1" dirty="0" smtClean="0">
                <a:solidFill>
                  <a:srgbClr val="40404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）を作る為のテンプレートです。</a:t>
            </a:r>
            <a:endParaRPr lang="en-US" altLang="ja-JP" sz="1800" b="1" dirty="0" smtClean="0">
              <a:solidFill>
                <a:srgbClr val="40404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40404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ご利用にあたっては「ご利用ガイド」をお読みください。</a:t>
            </a:r>
          </a:p>
        </p:txBody>
      </p:sp>
      <p:sp>
        <p:nvSpPr>
          <p:cNvPr id="8" name="角丸四角形 7"/>
          <p:cNvSpPr/>
          <p:nvPr/>
        </p:nvSpPr>
        <p:spPr>
          <a:xfrm>
            <a:off x="1556734" y="3175216"/>
            <a:ext cx="6192687" cy="832867"/>
          </a:xfrm>
          <a:prstGeom prst="roundRect">
            <a:avLst>
              <a:gd name="adj" fmla="val 11434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600" b="1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STEP1</a:t>
            </a:r>
            <a:endParaRPr lang="en-US" altLang="ja-JP" sz="1600" dirty="0" smtClean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600" b="1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印刷する</a:t>
            </a:r>
            <a:r>
              <a:rPr lang="ja-JP" altLang="en-US" sz="1600" b="1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内容</a:t>
            </a:r>
            <a:r>
              <a:rPr lang="ja-JP" altLang="en-US" sz="1600" b="1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を</a:t>
            </a:r>
            <a:r>
              <a:rPr lang="en-US" altLang="ja-JP" sz="1600" b="1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2</a:t>
            </a:r>
            <a:r>
              <a:rPr lang="ja-JP" altLang="en-US" sz="1600" b="1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ページ目（デザインページ）にデザインしてください。青い枠は「仕上がりイメージライン」です。</a:t>
            </a:r>
            <a:endParaRPr kumimoji="1" lang="ja-JP" altLang="en-US" sz="16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0" name="角丸四角形 9"/>
          <p:cNvSpPr/>
          <p:nvPr/>
        </p:nvSpPr>
        <p:spPr>
          <a:xfrm>
            <a:off x="1548035" y="4471360"/>
            <a:ext cx="6192688" cy="877278"/>
          </a:xfrm>
          <a:prstGeom prst="roundRect">
            <a:avLst>
              <a:gd name="adj" fmla="val 11434"/>
            </a:avLst>
          </a:prstGeom>
          <a:solidFill>
            <a:schemeClr val="bg1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600" b="1" dirty="0" smtClean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STEP</a:t>
            </a:r>
            <a:r>
              <a:rPr lang="ja-JP" altLang="en-US" sz="1600" b="1" dirty="0" smtClean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２</a:t>
            </a:r>
            <a:endParaRPr lang="en-US" altLang="ja-JP" sz="1600" b="1" dirty="0" smtClean="0">
              <a:solidFill>
                <a:schemeClr val="tx2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600" b="1" dirty="0" smtClean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文字・イラスト・写真の絵柄等、仕上がりで切れてはいけない部分は、青い枠の</a:t>
            </a:r>
            <a:r>
              <a:rPr lang="en-US" altLang="ja-JP" sz="1600" b="1" dirty="0" smtClean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5㎜</a:t>
            </a:r>
            <a:r>
              <a:rPr lang="ja-JP" altLang="en-US" sz="1600" b="1" dirty="0" smtClean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内側に収めてレイアウトしてください。</a:t>
            </a: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215677" y="256715"/>
            <a:ext cx="162095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6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本テンプレート</a:t>
            </a:r>
            <a:endParaRPr kumimoji="1" lang="en-US" altLang="ja-JP" sz="1600" b="1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r>
              <a:rPr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について</a:t>
            </a:r>
            <a:endParaRPr kumimoji="1" lang="ja-JP" altLang="en-US" sz="16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333939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215677" y="256715"/>
            <a:ext cx="1620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6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デザインページ</a:t>
            </a:r>
            <a:endParaRPr kumimoji="1" lang="ja-JP" altLang="en-US" sz="16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7" name="グループ化 6"/>
          <p:cNvGrpSpPr/>
          <p:nvPr/>
        </p:nvGrpSpPr>
        <p:grpSpPr>
          <a:xfrm>
            <a:off x="1727845" y="4737884"/>
            <a:ext cx="1619404" cy="1336087"/>
            <a:chOff x="4036619" y="7238000"/>
            <a:chExt cx="2879732" cy="2375918"/>
          </a:xfrm>
        </p:grpSpPr>
        <p:sp>
          <p:nvSpPr>
            <p:cNvPr id="123" name="正方形/長方形 122"/>
            <p:cNvSpPr/>
            <p:nvPr/>
          </p:nvSpPr>
          <p:spPr>
            <a:xfrm>
              <a:off x="4036619" y="7238000"/>
              <a:ext cx="2879732" cy="2375918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22" tIns="45711" rIns="91422" bIns="45711"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4" name="テキスト ボックス 123"/>
            <p:cNvSpPr txBox="1"/>
            <p:nvPr/>
          </p:nvSpPr>
          <p:spPr>
            <a:xfrm>
              <a:off x="4612565" y="8189781"/>
              <a:ext cx="1727838" cy="472357"/>
            </a:xfrm>
            <a:prstGeom prst="rect">
              <a:avLst/>
            </a:prstGeom>
            <a:noFill/>
          </p:spPr>
          <p:txBody>
            <a:bodyPr wrap="square" lIns="91422" tIns="45711" rIns="91422" bIns="45711" rtlCol="0">
              <a:spAutoFit/>
            </a:bodyPr>
            <a:lstStyle/>
            <a:p>
              <a:pPr algn="ctr"/>
              <a:r>
                <a:rPr lang="ja-JP" altLang="en-US" sz="1100" dirty="0" smtClean="0">
                  <a:solidFill>
                    <a:schemeClr val="bg1"/>
                  </a:solidFill>
                  <a:latin typeface="HG丸ｺﾞｼｯｸM-PRO" pitchFamily="50" charset="-128"/>
                  <a:ea typeface="HG丸ｺﾞｼｯｸM-PRO" pitchFamily="50" charset="-128"/>
                </a:rPr>
                <a:t>地図入る</a:t>
              </a:r>
              <a:endParaRPr lang="ja-JP" altLang="en-US" sz="1100" b="1" dirty="0">
                <a:solidFill>
                  <a:schemeClr val="bg1"/>
                </a:solidFill>
                <a:latin typeface="HG丸ｺﾞｼｯｸM-PRO" pitchFamily="50" charset="-128"/>
                <a:ea typeface="HG丸ｺﾞｼｯｸM-PRO" pitchFamily="50" charset="-128"/>
              </a:endParaRPr>
            </a:p>
          </p:txBody>
        </p:sp>
      </p:grpSp>
      <p:grpSp>
        <p:nvGrpSpPr>
          <p:cNvPr id="9" name="グループ化 8"/>
          <p:cNvGrpSpPr/>
          <p:nvPr/>
        </p:nvGrpSpPr>
        <p:grpSpPr>
          <a:xfrm>
            <a:off x="5188937" y="5308370"/>
            <a:ext cx="2474011" cy="452543"/>
            <a:chOff x="5094042" y="5309950"/>
            <a:chExt cx="2474011" cy="452543"/>
          </a:xfrm>
        </p:grpSpPr>
        <p:sp>
          <p:nvSpPr>
            <p:cNvPr id="128" name="テキスト ボックス 127"/>
            <p:cNvSpPr txBox="1"/>
            <p:nvPr/>
          </p:nvSpPr>
          <p:spPr>
            <a:xfrm>
              <a:off x="5094042" y="5309950"/>
              <a:ext cx="1416952" cy="297499"/>
            </a:xfrm>
            <a:prstGeom prst="rect">
              <a:avLst/>
            </a:prstGeom>
            <a:noFill/>
          </p:spPr>
          <p:txBody>
            <a:bodyPr wrap="square" lIns="91422" tIns="45711" rIns="91422" bIns="45711" rtlCol="0">
              <a:spAutoFit/>
            </a:bodyPr>
            <a:lstStyle/>
            <a:p>
              <a:pPr>
                <a:lnSpc>
                  <a:spcPts val="1559"/>
                </a:lnSpc>
              </a:pPr>
              <a:r>
                <a:rPr lang="ja-JP" altLang="en-US" sz="1200" dirty="0" smtClean="0">
                  <a:solidFill>
                    <a:schemeClr val="bg1"/>
                  </a:solidFill>
                  <a:latin typeface="HGｺﾞｼｯｸM" pitchFamily="49" charset="-128"/>
                  <a:ea typeface="HGｺﾞｼｯｸM" pitchFamily="49" charset="-128"/>
                </a:rPr>
                <a:t>アスクル歯科医院</a:t>
              </a:r>
              <a:endParaRPr lang="ja-JP" altLang="en-US" sz="1200" dirty="0">
                <a:solidFill>
                  <a:schemeClr val="bg1"/>
                </a:solidFill>
                <a:latin typeface="HGｺﾞｼｯｸM" pitchFamily="49" charset="-128"/>
                <a:ea typeface="HGｺﾞｼｯｸM" pitchFamily="49" charset="-128"/>
              </a:endParaRPr>
            </a:p>
          </p:txBody>
        </p:sp>
        <p:sp>
          <p:nvSpPr>
            <p:cNvPr id="129" name="テキスト ボックス 128"/>
            <p:cNvSpPr txBox="1"/>
            <p:nvPr/>
          </p:nvSpPr>
          <p:spPr>
            <a:xfrm>
              <a:off x="6451502" y="5309950"/>
              <a:ext cx="1116551" cy="297499"/>
            </a:xfrm>
            <a:prstGeom prst="rect">
              <a:avLst/>
            </a:prstGeom>
            <a:noFill/>
          </p:spPr>
          <p:txBody>
            <a:bodyPr wrap="square" lIns="91422" tIns="45711" rIns="91422" bIns="45711" rtlCol="0">
              <a:spAutoFit/>
            </a:bodyPr>
            <a:lstStyle/>
            <a:p>
              <a:pPr>
                <a:lnSpc>
                  <a:spcPts val="1559"/>
                </a:lnSpc>
              </a:pPr>
              <a:r>
                <a:rPr lang="zh-TW" altLang="en-US" sz="1000" dirty="0" smtClean="0">
                  <a:solidFill>
                    <a:schemeClr val="bg1"/>
                  </a:solidFill>
                  <a:latin typeface="HGｺﾞｼｯｸM" pitchFamily="49" charset="-128"/>
                  <a:ea typeface="HGｺﾞｼｯｸM" pitchFamily="49" charset="-128"/>
                </a:rPr>
                <a:t>院長 鈴木健太</a:t>
              </a:r>
              <a:endParaRPr lang="ja-JP" altLang="en-US" sz="1000" dirty="0">
                <a:solidFill>
                  <a:schemeClr val="bg1"/>
                </a:solidFill>
                <a:latin typeface="HGｺﾞｼｯｸM" pitchFamily="49" charset="-128"/>
                <a:ea typeface="HGｺﾞｼｯｸM" pitchFamily="49" charset="-128"/>
              </a:endParaRPr>
            </a:p>
          </p:txBody>
        </p:sp>
        <p:sp>
          <p:nvSpPr>
            <p:cNvPr id="130" name="テキスト ボックス 129"/>
            <p:cNvSpPr txBox="1"/>
            <p:nvPr/>
          </p:nvSpPr>
          <p:spPr>
            <a:xfrm>
              <a:off x="5094042" y="5464994"/>
              <a:ext cx="2303785" cy="297499"/>
            </a:xfrm>
            <a:prstGeom prst="rect">
              <a:avLst/>
            </a:prstGeom>
            <a:noFill/>
          </p:spPr>
          <p:txBody>
            <a:bodyPr wrap="square" lIns="91422" tIns="45711" rIns="91422" bIns="45711" rtlCol="0">
              <a:spAutoFit/>
            </a:bodyPr>
            <a:lstStyle/>
            <a:p>
              <a:pPr>
                <a:lnSpc>
                  <a:spcPts val="1559"/>
                </a:lnSpc>
              </a:pPr>
              <a:r>
                <a:rPr lang="zh-TW" altLang="en-US" sz="700" dirty="0" smtClean="0">
                  <a:solidFill>
                    <a:schemeClr val="bg1"/>
                  </a:solidFill>
                  <a:latin typeface="HGｺﾞｼｯｸM" pitchFamily="49" charset="-128"/>
                  <a:ea typeface="HGｺﾞｼｯｸM" pitchFamily="49" charset="-128"/>
                </a:rPr>
                <a:t>〒</a:t>
              </a:r>
              <a:r>
                <a:rPr lang="en-US" altLang="zh-TW" sz="700" dirty="0" smtClean="0">
                  <a:solidFill>
                    <a:schemeClr val="bg1"/>
                  </a:solidFill>
                  <a:latin typeface="HGｺﾞｼｯｸM" pitchFamily="49" charset="-128"/>
                  <a:ea typeface="HGｺﾞｼｯｸM" pitchFamily="49" charset="-128"/>
                </a:rPr>
                <a:t>135-0061 </a:t>
              </a:r>
              <a:r>
                <a:rPr lang="zh-TW" altLang="en-US" sz="700" dirty="0" smtClean="0">
                  <a:solidFill>
                    <a:schemeClr val="bg1"/>
                  </a:solidFill>
                  <a:latin typeface="HGｺﾞｼｯｸM" pitchFamily="49" charset="-128"/>
                  <a:ea typeface="HGｺﾞｼｯｸM" pitchFamily="49" charset="-128"/>
                </a:rPr>
                <a:t>東京都江東区豊洲</a:t>
              </a:r>
              <a:r>
                <a:rPr lang="en-US" altLang="zh-TW" sz="700" dirty="0" smtClean="0">
                  <a:solidFill>
                    <a:schemeClr val="bg1"/>
                  </a:solidFill>
                  <a:latin typeface="HGｺﾞｼｯｸM" pitchFamily="49" charset="-128"/>
                  <a:ea typeface="HGｺﾞｼｯｸM" pitchFamily="49" charset="-128"/>
                </a:rPr>
                <a:t>3-2-3</a:t>
              </a:r>
              <a:endParaRPr lang="ja-JP" altLang="en-US" sz="700" dirty="0">
                <a:solidFill>
                  <a:schemeClr val="bg1"/>
                </a:solidFill>
                <a:latin typeface="HGｺﾞｼｯｸM" pitchFamily="49" charset="-128"/>
                <a:ea typeface="HGｺﾞｼｯｸM" pitchFamily="49" charset="-128"/>
              </a:endParaRPr>
            </a:p>
          </p:txBody>
        </p:sp>
      </p:grpSp>
      <p:grpSp>
        <p:nvGrpSpPr>
          <p:cNvPr id="8" name="グループ化 7"/>
          <p:cNvGrpSpPr/>
          <p:nvPr/>
        </p:nvGrpSpPr>
        <p:grpSpPr>
          <a:xfrm>
            <a:off x="3734228" y="4781272"/>
            <a:ext cx="4344891" cy="499605"/>
            <a:chOff x="446511" y="10026257"/>
            <a:chExt cx="4344891" cy="499605"/>
          </a:xfrm>
        </p:grpSpPr>
        <p:pic>
          <p:nvPicPr>
            <p:cNvPr id="131" name="Picture 8" descr="C:\Users\vanfu-vos-01\Desktop\牧野work\@@@進行中@@@\ADP\33_歯科\新しいフォルダー\オブジェクト1.pn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468485" y="10038678"/>
              <a:ext cx="1420522" cy="399992"/>
            </a:xfrm>
            <a:prstGeom prst="rect">
              <a:avLst/>
            </a:prstGeom>
            <a:noFill/>
          </p:spPr>
        </p:pic>
        <p:sp>
          <p:nvSpPr>
            <p:cNvPr id="132" name="テキスト ボックス 131"/>
            <p:cNvSpPr txBox="1"/>
            <p:nvPr/>
          </p:nvSpPr>
          <p:spPr>
            <a:xfrm>
              <a:off x="446511" y="10094616"/>
              <a:ext cx="1465634" cy="297499"/>
            </a:xfrm>
            <a:prstGeom prst="rect">
              <a:avLst/>
            </a:prstGeom>
            <a:noFill/>
          </p:spPr>
          <p:txBody>
            <a:bodyPr wrap="square" lIns="91422" tIns="45711" rIns="91422" bIns="45711" rtlCol="0">
              <a:spAutoFit/>
            </a:bodyPr>
            <a:lstStyle/>
            <a:p>
              <a:pPr>
                <a:lnSpc>
                  <a:spcPts val="1559"/>
                </a:lnSpc>
              </a:pPr>
              <a:r>
                <a:rPr lang="ja-JP" altLang="en-US" sz="1100" dirty="0" smtClean="0">
                  <a:solidFill>
                    <a:srgbClr val="3EB370"/>
                  </a:solidFill>
                  <a:latin typeface="HGｺﾞｼｯｸE" pitchFamily="49" charset="-128"/>
                  <a:ea typeface="HGｺﾞｼｯｸE" pitchFamily="49" charset="-128"/>
                </a:rPr>
                <a:t>ご予約はこちらから</a:t>
              </a:r>
              <a:endParaRPr lang="ja-JP" altLang="en-US" sz="1100" dirty="0">
                <a:solidFill>
                  <a:srgbClr val="3EB370"/>
                </a:solidFill>
                <a:latin typeface="HGｺﾞｼｯｸE" pitchFamily="49" charset="-128"/>
                <a:ea typeface="HGｺﾞｼｯｸE" pitchFamily="49" charset="-128"/>
              </a:endParaRPr>
            </a:p>
          </p:txBody>
        </p:sp>
        <p:sp>
          <p:nvSpPr>
            <p:cNvPr id="133" name="テキスト ボックス 132"/>
            <p:cNvSpPr txBox="1"/>
            <p:nvPr/>
          </p:nvSpPr>
          <p:spPr>
            <a:xfrm>
              <a:off x="1901220" y="10026257"/>
              <a:ext cx="2890182" cy="297474"/>
            </a:xfrm>
            <a:prstGeom prst="rect">
              <a:avLst/>
            </a:prstGeom>
            <a:noFill/>
          </p:spPr>
          <p:txBody>
            <a:bodyPr wrap="square" lIns="91422" tIns="45711" rIns="91422" bIns="45711" rtlCol="0">
              <a:spAutoFit/>
            </a:bodyPr>
            <a:lstStyle/>
            <a:p>
              <a:pPr>
                <a:lnSpc>
                  <a:spcPts val="1559"/>
                </a:lnSpc>
              </a:pPr>
              <a:r>
                <a:rPr lang="en-US" altLang="ja-JP" sz="2000" dirty="0" smtClean="0">
                  <a:solidFill>
                    <a:schemeClr val="bg1"/>
                  </a:solidFill>
                  <a:latin typeface="Meiryo UI" pitchFamily="50" charset="-128"/>
                  <a:ea typeface="Meiryo UI" pitchFamily="50" charset="-128"/>
                  <a:cs typeface="Meiryo UI" pitchFamily="50" charset="-128"/>
                </a:rPr>
                <a:t>TEL 03-1234-1111</a:t>
              </a:r>
              <a:endParaRPr lang="ja-JP" altLang="en-US" sz="2000" dirty="0">
                <a:solidFill>
                  <a:schemeClr val="bg1"/>
                </a:solidFill>
                <a:latin typeface="Meiryo UI" pitchFamily="50" charset="-128"/>
                <a:ea typeface="Meiryo UI" pitchFamily="50" charset="-128"/>
                <a:cs typeface="Meiryo UI" pitchFamily="50" charset="-128"/>
              </a:endParaRPr>
            </a:p>
          </p:txBody>
        </p:sp>
        <p:sp>
          <p:nvSpPr>
            <p:cNvPr id="134" name="テキスト ボックス 133"/>
            <p:cNvSpPr txBox="1"/>
            <p:nvPr/>
          </p:nvSpPr>
          <p:spPr>
            <a:xfrm>
              <a:off x="1901220" y="10228363"/>
              <a:ext cx="2890182" cy="297499"/>
            </a:xfrm>
            <a:prstGeom prst="rect">
              <a:avLst/>
            </a:prstGeom>
            <a:noFill/>
          </p:spPr>
          <p:txBody>
            <a:bodyPr wrap="square" lIns="91422" tIns="45711" rIns="91422" bIns="45711" rtlCol="0">
              <a:spAutoFit/>
            </a:bodyPr>
            <a:lstStyle/>
            <a:p>
              <a:pPr>
                <a:lnSpc>
                  <a:spcPts val="1559"/>
                </a:lnSpc>
              </a:pPr>
              <a:r>
                <a:rPr lang="en-US" altLang="ja-JP" sz="1300" dirty="0" smtClean="0">
                  <a:solidFill>
                    <a:schemeClr val="bg1"/>
                  </a:solidFill>
                  <a:latin typeface="Meiryo UI" pitchFamily="50" charset="-128"/>
                  <a:ea typeface="Meiryo UI" pitchFamily="50" charset="-128"/>
                  <a:cs typeface="Meiryo UI" pitchFamily="50" charset="-128"/>
                </a:rPr>
                <a:t>http://www.askult.com/</a:t>
              </a:r>
              <a:endParaRPr lang="ja-JP" altLang="en-US" sz="1300" dirty="0">
                <a:solidFill>
                  <a:schemeClr val="bg1"/>
                </a:solidFill>
                <a:latin typeface="Meiryo UI" pitchFamily="50" charset="-128"/>
                <a:ea typeface="Meiryo UI" pitchFamily="50" charset="-128"/>
                <a:cs typeface="Meiryo UI" pitchFamily="50" charset="-128"/>
              </a:endParaRPr>
            </a:p>
          </p:txBody>
        </p:sp>
      </p:grpSp>
      <p:sp>
        <p:nvSpPr>
          <p:cNvPr id="26" name="テキスト ボックス 25"/>
          <p:cNvSpPr txBox="1"/>
          <p:nvPr/>
        </p:nvSpPr>
        <p:spPr>
          <a:xfrm>
            <a:off x="864394" y="1643208"/>
            <a:ext cx="7775575" cy="476985"/>
          </a:xfrm>
          <a:prstGeom prst="rect">
            <a:avLst/>
          </a:prstGeom>
          <a:noFill/>
        </p:spPr>
        <p:txBody>
          <a:bodyPr wrap="square" lIns="91422" tIns="45711" rIns="91422" bIns="45711" rtlCol="0" anchor="ctr">
            <a:spAutoFit/>
          </a:bodyPr>
          <a:lstStyle/>
          <a:p>
            <a:pPr algn="ctr">
              <a:lnSpc>
                <a:spcPts val="2975"/>
              </a:lnSpc>
            </a:pPr>
            <a:r>
              <a:rPr lang="ja-JP" altLang="en-US" sz="4200" dirty="0" smtClean="0">
                <a:latin typeface="HG丸ｺﾞｼｯｸM-PRO" pitchFamily="50" charset="-128"/>
                <a:ea typeface="HG丸ｺﾞｼｯｸM-PRO" pitchFamily="50" charset="-128"/>
              </a:rPr>
              <a:t>アスクル歯科医院</a:t>
            </a:r>
            <a:endParaRPr lang="ja-JP" altLang="en-US" sz="4200" dirty="0">
              <a:latin typeface="HG丸ｺﾞｼｯｸM-PRO" pitchFamily="50" charset="-128"/>
              <a:ea typeface="HG丸ｺﾞｼｯｸM-PRO" pitchFamily="50" charset="-128"/>
            </a:endParaRPr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864394" y="2161885"/>
            <a:ext cx="7775575" cy="502684"/>
          </a:xfrm>
          <a:prstGeom prst="rect">
            <a:avLst/>
          </a:prstGeom>
          <a:noFill/>
        </p:spPr>
        <p:txBody>
          <a:bodyPr wrap="square" lIns="91422" tIns="45711" rIns="91422" bIns="45711" rtlCol="0" anchor="ctr">
            <a:spAutoFit/>
          </a:bodyPr>
          <a:lstStyle/>
          <a:p>
            <a:pPr algn="ctr">
              <a:lnSpc>
                <a:spcPts val="1559"/>
              </a:lnSpc>
            </a:pPr>
            <a:r>
              <a:rPr lang="ja-JP" altLang="en-US" sz="1100" dirty="0" smtClean="0">
                <a:latin typeface="HG丸ｺﾞｼｯｸM-PRO" pitchFamily="50" charset="-128"/>
                <a:ea typeface="HG丸ｺﾞｼｯｸM-PRO" pitchFamily="50" charset="-128"/>
              </a:rPr>
              <a:t>アスクル歯科医院では、予防歯科を中心に、さまざまな症状の治療に対応しています。</a:t>
            </a:r>
          </a:p>
          <a:p>
            <a:pPr algn="ctr">
              <a:lnSpc>
                <a:spcPts val="1559"/>
              </a:lnSpc>
            </a:pPr>
            <a:r>
              <a:rPr lang="ja-JP" altLang="en-US" sz="1100" dirty="0" smtClean="0">
                <a:latin typeface="HG丸ｺﾞｼｯｸM-PRO" pitchFamily="50" charset="-128"/>
                <a:ea typeface="HG丸ｺﾞｼｯｸM-PRO" pitchFamily="50" charset="-128"/>
              </a:rPr>
              <a:t>地域の頼れる歯医者さんになるために、努力を続けてまいります。お気軽にご連絡ください。</a:t>
            </a:r>
          </a:p>
        </p:txBody>
      </p:sp>
      <p:grpSp>
        <p:nvGrpSpPr>
          <p:cNvPr id="11" name="グループ化 10"/>
          <p:cNvGrpSpPr/>
          <p:nvPr/>
        </p:nvGrpSpPr>
        <p:grpSpPr>
          <a:xfrm>
            <a:off x="1586739" y="2851892"/>
            <a:ext cx="6330885" cy="1324845"/>
            <a:chOff x="1732135" y="2736577"/>
            <a:chExt cx="6330885" cy="1324845"/>
          </a:xfrm>
        </p:grpSpPr>
        <p:grpSp>
          <p:nvGrpSpPr>
            <p:cNvPr id="10" name="グループ化 9"/>
            <p:cNvGrpSpPr/>
            <p:nvPr/>
          </p:nvGrpSpPr>
          <p:grpSpPr>
            <a:xfrm>
              <a:off x="1732135" y="2736577"/>
              <a:ext cx="2937124" cy="1083967"/>
              <a:chOff x="1503563" y="1885730"/>
              <a:chExt cx="2937124" cy="1083967"/>
            </a:xfrm>
          </p:grpSpPr>
          <p:grpSp>
            <p:nvGrpSpPr>
              <p:cNvPr id="33" name="グループ化 52"/>
              <p:cNvGrpSpPr/>
              <p:nvPr/>
            </p:nvGrpSpPr>
            <p:grpSpPr>
              <a:xfrm>
                <a:off x="1595286" y="1885730"/>
                <a:ext cx="2845401" cy="307732"/>
                <a:chOff x="857667" y="7146652"/>
                <a:chExt cx="2845982" cy="307777"/>
              </a:xfrm>
            </p:grpSpPr>
            <p:sp>
              <p:nvSpPr>
                <p:cNvPr id="34" name="角丸四角形 33"/>
                <p:cNvSpPr/>
                <p:nvPr/>
              </p:nvSpPr>
              <p:spPr>
                <a:xfrm>
                  <a:off x="857667" y="7191213"/>
                  <a:ext cx="2845982" cy="245687"/>
                </a:xfrm>
                <a:prstGeom prst="roundRect">
                  <a:avLst/>
                </a:prstGeom>
                <a:solidFill>
                  <a:srgbClr val="3EB37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" name="テキスト ボックス 34"/>
                <p:cNvSpPr txBox="1"/>
                <p:nvPr/>
              </p:nvSpPr>
              <p:spPr>
                <a:xfrm>
                  <a:off x="936253" y="7146652"/>
                  <a:ext cx="1728192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ja-JP" altLang="en-US" sz="1400" dirty="0" smtClean="0">
                      <a:solidFill>
                        <a:schemeClr val="bg1"/>
                      </a:solidFill>
                      <a:latin typeface="HG丸ｺﾞｼｯｸM-PRO" pitchFamily="50" charset="-128"/>
                      <a:ea typeface="HG丸ｺﾞｼｯｸM-PRO" pitchFamily="50" charset="-128"/>
                    </a:rPr>
                    <a:t>診療内容</a:t>
                  </a:r>
                  <a:endParaRPr lang="ja-JP" altLang="en-US" sz="1400" dirty="0">
                    <a:solidFill>
                      <a:schemeClr val="bg1"/>
                    </a:solidFill>
                    <a:latin typeface="HG丸ｺﾞｼｯｸM-PRO" pitchFamily="50" charset="-128"/>
                    <a:ea typeface="HG丸ｺﾞｼｯｸM-PRO" pitchFamily="50" charset="-128"/>
                  </a:endParaRPr>
                </a:p>
              </p:txBody>
            </p:sp>
          </p:grpSp>
          <p:sp>
            <p:nvSpPr>
              <p:cNvPr id="36" name="テキスト ボックス 35"/>
              <p:cNvSpPr txBox="1"/>
              <p:nvPr/>
            </p:nvSpPr>
            <p:spPr>
              <a:xfrm>
                <a:off x="1503563" y="2184885"/>
                <a:ext cx="1295879" cy="784716"/>
              </a:xfrm>
              <a:prstGeom prst="rect">
                <a:avLst/>
              </a:prstGeom>
              <a:noFill/>
            </p:spPr>
            <p:txBody>
              <a:bodyPr wrap="square" lIns="91422" tIns="45711" rIns="91422" bIns="45711" rtlCol="0">
                <a:spAutoFit/>
              </a:bodyPr>
              <a:lstStyle/>
              <a:p>
                <a:pPr>
                  <a:lnSpc>
                    <a:spcPts val="1772"/>
                  </a:lnSpc>
                </a:pPr>
                <a:r>
                  <a:rPr lang="ja-JP" altLang="en-US" sz="1100" dirty="0" smtClean="0">
                    <a:latin typeface="HG丸ｺﾞｼｯｸM-PRO" pitchFamily="50" charset="-128"/>
                    <a:ea typeface="HG丸ｺﾞｼｯｸM-PRO" pitchFamily="50" charset="-128"/>
                  </a:rPr>
                  <a:t>★一般歯科</a:t>
                </a:r>
              </a:p>
              <a:p>
                <a:pPr>
                  <a:lnSpc>
                    <a:spcPts val="1772"/>
                  </a:lnSpc>
                </a:pPr>
                <a:r>
                  <a:rPr lang="ja-JP" altLang="en-US" sz="1100" dirty="0" smtClean="0">
                    <a:latin typeface="HG丸ｺﾞｼｯｸM-PRO" pitchFamily="50" charset="-128"/>
                    <a:ea typeface="HG丸ｺﾞｼｯｸM-PRO" pitchFamily="50" charset="-128"/>
                  </a:rPr>
                  <a:t>★美容歯科</a:t>
                </a:r>
              </a:p>
              <a:p>
                <a:pPr>
                  <a:lnSpc>
                    <a:spcPts val="1772"/>
                  </a:lnSpc>
                </a:pPr>
                <a:r>
                  <a:rPr lang="ja-JP" altLang="en-US" sz="1100" dirty="0" smtClean="0">
                    <a:latin typeface="HG丸ｺﾞｼｯｸM-PRO" pitchFamily="50" charset="-128"/>
                    <a:ea typeface="HG丸ｺﾞｼｯｸM-PRO" pitchFamily="50" charset="-128"/>
                  </a:rPr>
                  <a:t>★インプラント</a:t>
                </a:r>
                <a:endParaRPr lang="ja-JP" altLang="en-US" sz="1100" dirty="0">
                  <a:latin typeface="HG丸ｺﾞｼｯｸM-PRO" pitchFamily="50" charset="-128"/>
                  <a:ea typeface="HG丸ｺﾞｼｯｸM-PRO" pitchFamily="50" charset="-128"/>
                </a:endParaRPr>
              </a:p>
            </p:txBody>
          </p:sp>
          <p:sp>
            <p:nvSpPr>
              <p:cNvPr id="37" name="テキスト ボックス 36"/>
              <p:cNvSpPr txBox="1"/>
              <p:nvPr/>
            </p:nvSpPr>
            <p:spPr>
              <a:xfrm>
                <a:off x="2943429" y="2184885"/>
                <a:ext cx="1295879" cy="784812"/>
              </a:xfrm>
              <a:prstGeom prst="rect">
                <a:avLst/>
              </a:prstGeom>
              <a:noFill/>
            </p:spPr>
            <p:txBody>
              <a:bodyPr wrap="square" lIns="91422" tIns="45711" rIns="91422" bIns="45711" rtlCol="0">
                <a:spAutoFit/>
              </a:bodyPr>
              <a:lstStyle/>
              <a:p>
                <a:pPr>
                  <a:lnSpc>
                    <a:spcPts val="1772"/>
                  </a:lnSpc>
                </a:pPr>
                <a:r>
                  <a:rPr lang="zh-TW" altLang="en-US" sz="1100" dirty="0" smtClean="0">
                    <a:latin typeface="HG丸ｺﾞｼｯｸM-PRO" pitchFamily="50" charset="-128"/>
                    <a:ea typeface="HG丸ｺﾞｼｯｸM-PRO" pitchFamily="50" charset="-128"/>
                  </a:rPr>
                  <a:t>★矯正歯科</a:t>
                </a:r>
              </a:p>
              <a:p>
                <a:pPr>
                  <a:lnSpc>
                    <a:spcPts val="1772"/>
                  </a:lnSpc>
                </a:pPr>
                <a:r>
                  <a:rPr lang="zh-TW" altLang="en-US" sz="1100" dirty="0" smtClean="0">
                    <a:latin typeface="HG丸ｺﾞｼｯｸM-PRO" pitchFamily="50" charset="-128"/>
                    <a:ea typeface="HG丸ｺﾞｼｯｸM-PRO" pitchFamily="50" charset="-128"/>
                  </a:rPr>
                  <a:t>★歯科口腔外科</a:t>
                </a:r>
              </a:p>
              <a:p>
                <a:pPr>
                  <a:lnSpc>
                    <a:spcPts val="1772"/>
                  </a:lnSpc>
                </a:pPr>
                <a:r>
                  <a:rPr lang="zh-TW" altLang="en-US" sz="1100" dirty="0" smtClean="0">
                    <a:latin typeface="HG丸ｺﾞｼｯｸM-PRO" pitchFamily="50" charset="-128"/>
                    <a:ea typeface="HG丸ｺﾞｼｯｸM-PRO" pitchFamily="50" charset="-128"/>
                  </a:rPr>
                  <a:t>★定期健診</a:t>
                </a:r>
                <a:endParaRPr lang="ja-JP" altLang="en-US" sz="1100" dirty="0">
                  <a:latin typeface="HG丸ｺﾞｼｯｸM-PRO" pitchFamily="50" charset="-128"/>
                  <a:ea typeface="HG丸ｺﾞｼｯｸM-PRO" pitchFamily="50" charset="-128"/>
                </a:endParaRPr>
              </a:p>
            </p:txBody>
          </p:sp>
        </p:grpSp>
        <p:grpSp>
          <p:nvGrpSpPr>
            <p:cNvPr id="6" name="グループ化 5"/>
            <p:cNvGrpSpPr/>
            <p:nvPr/>
          </p:nvGrpSpPr>
          <p:grpSpPr>
            <a:xfrm>
              <a:off x="5029773" y="2736577"/>
              <a:ext cx="3033247" cy="1324845"/>
              <a:chOff x="1412189" y="3031474"/>
              <a:chExt cx="3033247" cy="1324845"/>
            </a:xfrm>
          </p:grpSpPr>
          <p:sp>
            <p:nvSpPr>
              <p:cNvPr id="32" name="正方形/長方形 31"/>
              <p:cNvSpPr/>
              <p:nvPr/>
            </p:nvSpPr>
            <p:spPr>
              <a:xfrm>
                <a:off x="1595513" y="3483638"/>
                <a:ext cx="2849923" cy="167408"/>
              </a:xfrm>
              <a:prstGeom prst="rect">
                <a:avLst/>
              </a:prstGeom>
              <a:solidFill>
                <a:srgbClr val="DC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1422" tIns="45711" rIns="91422" bIns="45711"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" name="テキスト ボックス 37"/>
              <p:cNvSpPr txBox="1"/>
              <p:nvPr/>
            </p:nvSpPr>
            <p:spPr>
              <a:xfrm>
                <a:off x="1412189" y="3406592"/>
                <a:ext cx="863920" cy="707783"/>
              </a:xfrm>
              <a:prstGeom prst="rect">
                <a:avLst/>
              </a:prstGeom>
              <a:noFill/>
            </p:spPr>
            <p:txBody>
              <a:bodyPr wrap="square" lIns="91422" tIns="45711" rIns="91422" bIns="45711" rtlCol="0">
                <a:spAutoFit/>
              </a:bodyPr>
              <a:lstStyle/>
              <a:p>
                <a:pPr algn="ctr">
                  <a:lnSpc>
                    <a:spcPts val="1559"/>
                  </a:lnSpc>
                </a:pPr>
                <a:r>
                  <a:rPr lang="zh-TW" altLang="en-US" sz="800" dirty="0" smtClean="0">
                    <a:latin typeface="HG丸ｺﾞｼｯｸM-PRO" pitchFamily="50" charset="-128"/>
                    <a:ea typeface="HG丸ｺﾞｼｯｸM-PRO" pitchFamily="50" charset="-128"/>
                  </a:rPr>
                  <a:t>診療時間</a:t>
                </a:r>
              </a:p>
              <a:p>
                <a:pPr algn="ctr">
                  <a:lnSpc>
                    <a:spcPts val="1559"/>
                  </a:lnSpc>
                </a:pPr>
                <a:r>
                  <a:rPr lang="zh-TW" altLang="en-US" sz="800" dirty="0" smtClean="0">
                    <a:latin typeface="HG丸ｺﾞｼｯｸM-PRO" pitchFamily="50" charset="-128"/>
                    <a:ea typeface="HG丸ｺﾞｼｯｸM-PRO" pitchFamily="50" charset="-128"/>
                  </a:rPr>
                  <a:t>午前</a:t>
                </a:r>
              </a:p>
              <a:p>
                <a:pPr algn="ctr">
                  <a:lnSpc>
                    <a:spcPts val="1559"/>
                  </a:lnSpc>
                </a:pPr>
                <a:r>
                  <a:rPr lang="zh-TW" altLang="en-US" sz="800" dirty="0" smtClean="0">
                    <a:latin typeface="HG丸ｺﾞｼｯｸM-PRO" pitchFamily="50" charset="-128"/>
                    <a:ea typeface="HG丸ｺﾞｼｯｸM-PRO" pitchFamily="50" charset="-128"/>
                  </a:rPr>
                  <a:t>午後</a:t>
                </a:r>
                <a:endParaRPr lang="ja-JP" altLang="en-US" sz="800" dirty="0">
                  <a:latin typeface="HG丸ｺﾞｼｯｸM-PRO" pitchFamily="50" charset="-128"/>
                  <a:ea typeface="HG丸ｺﾞｼｯｸM-PRO" pitchFamily="50" charset="-128"/>
                </a:endParaRPr>
              </a:p>
            </p:txBody>
          </p:sp>
          <p:sp>
            <p:nvSpPr>
              <p:cNvPr id="39" name="テキスト ボックス 38"/>
              <p:cNvSpPr txBox="1"/>
              <p:nvPr/>
            </p:nvSpPr>
            <p:spPr>
              <a:xfrm>
                <a:off x="2177809" y="3406592"/>
                <a:ext cx="215980" cy="707783"/>
              </a:xfrm>
              <a:prstGeom prst="rect">
                <a:avLst/>
              </a:prstGeom>
              <a:noFill/>
            </p:spPr>
            <p:txBody>
              <a:bodyPr wrap="square" lIns="91422" tIns="45711" rIns="91422" bIns="45711" rtlCol="0">
                <a:spAutoFit/>
              </a:bodyPr>
              <a:lstStyle/>
              <a:p>
                <a:pPr algn="ctr">
                  <a:lnSpc>
                    <a:spcPts val="1559"/>
                  </a:lnSpc>
                </a:pPr>
                <a:r>
                  <a:rPr lang="zh-TW" altLang="en-US" sz="800" dirty="0" smtClean="0">
                    <a:latin typeface="HG丸ｺﾞｼｯｸM-PRO" pitchFamily="50" charset="-128"/>
                    <a:ea typeface="HG丸ｺﾞｼｯｸM-PRO" pitchFamily="50" charset="-128"/>
                  </a:rPr>
                  <a:t>月</a:t>
                </a:r>
              </a:p>
              <a:p>
                <a:pPr algn="ctr">
                  <a:lnSpc>
                    <a:spcPts val="1559"/>
                  </a:lnSpc>
                </a:pPr>
                <a:r>
                  <a:rPr lang="zh-TW" altLang="en-US" sz="800" dirty="0" smtClean="0">
                    <a:latin typeface="HG丸ｺﾞｼｯｸM-PRO" pitchFamily="50" charset="-128"/>
                    <a:ea typeface="HG丸ｺﾞｼｯｸM-PRO" pitchFamily="50" charset="-128"/>
                  </a:rPr>
                  <a:t>○</a:t>
                </a:r>
              </a:p>
              <a:p>
                <a:pPr algn="ctr">
                  <a:lnSpc>
                    <a:spcPts val="1559"/>
                  </a:lnSpc>
                </a:pPr>
                <a:r>
                  <a:rPr lang="zh-TW" altLang="en-US" sz="800" dirty="0" smtClean="0">
                    <a:latin typeface="HG丸ｺﾞｼｯｸM-PRO" pitchFamily="50" charset="-128"/>
                    <a:ea typeface="HG丸ｺﾞｼｯｸM-PRO" pitchFamily="50" charset="-128"/>
                  </a:rPr>
                  <a:t>○</a:t>
                </a:r>
                <a:endParaRPr lang="ja-JP" altLang="en-US" sz="800" dirty="0">
                  <a:latin typeface="HG丸ｺﾞｼｯｸM-PRO" pitchFamily="50" charset="-128"/>
                  <a:ea typeface="HG丸ｺﾞｼｯｸM-PRO" pitchFamily="50" charset="-128"/>
                </a:endParaRPr>
              </a:p>
            </p:txBody>
          </p:sp>
          <p:sp>
            <p:nvSpPr>
              <p:cNvPr id="40" name="テキスト ボックス 39"/>
              <p:cNvSpPr txBox="1"/>
              <p:nvPr/>
            </p:nvSpPr>
            <p:spPr>
              <a:xfrm>
                <a:off x="2511469" y="3406592"/>
                <a:ext cx="215980" cy="707868"/>
              </a:xfrm>
              <a:prstGeom prst="rect">
                <a:avLst/>
              </a:prstGeom>
              <a:noFill/>
            </p:spPr>
            <p:txBody>
              <a:bodyPr wrap="square" lIns="91422" tIns="45711" rIns="91422" bIns="45711" rtlCol="0">
                <a:spAutoFit/>
              </a:bodyPr>
              <a:lstStyle/>
              <a:p>
                <a:pPr algn="ctr">
                  <a:lnSpc>
                    <a:spcPts val="1559"/>
                  </a:lnSpc>
                </a:pPr>
                <a:r>
                  <a:rPr lang="zh-TW" altLang="en-US" sz="800" dirty="0" smtClean="0">
                    <a:latin typeface="HG丸ｺﾞｼｯｸM-PRO" pitchFamily="50" charset="-128"/>
                    <a:ea typeface="HG丸ｺﾞｼｯｸM-PRO" pitchFamily="50" charset="-128"/>
                  </a:rPr>
                  <a:t>火</a:t>
                </a:r>
              </a:p>
              <a:p>
                <a:pPr algn="ctr">
                  <a:lnSpc>
                    <a:spcPts val="1559"/>
                  </a:lnSpc>
                </a:pPr>
                <a:r>
                  <a:rPr lang="zh-TW" altLang="en-US" sz="800" dirty="0" smtClean="0">
                    <a:latin typeface="HG丸ｺﾞｼｯｸM-PRO" pitchFamily="50" charset="-128"/>
                    <a:ea typeface="HG丸ｺﾞｼｯｸM-PRO" pitchFamily="50" charset="-128"/>
                  </a:rPr>
                  <a:t>○</a:t>
                </a:r>
              </a:p>
              <a:p>
                <a:pPr algn="ctr">
                  <a:lnSpc>
                    <a:spcPts val="1559"/>
                  </a:lnSpc>
                </a:pPr>
                <a:r>
                  <a:rPr lang="zh-TW" altLang="en-US" sz="800" dirty="0" smtClean="0">
                    <a:latin typeface="HG丸ｺﾞｼｯｸM-PRO" pitchFamily="50" charset="-128"/>
                    <a:ea typeface="HG丸ｺﾞｼｯｸM-PRO" pitchFamily="50" charset="-128"/>
                  </a:rPr>
                  <a:t>○</a:t>
                </a:r>
                <a:endParaRPr lang="ja-JP" altLang="en-US" sz="800" dirty="0">
                  <a:latin typeface="HG丸ｺﾞｼｯｸM-PRO" pitchFamily="50" charset="-128"/>
                  <a:ea typeface="HG丸ｺﾞｼｯｸM-PRO" pitchFamily="50" charset="-128"/>
                </a:endParaRPr>
              </a:p>
            </p:txBody>
          </p:sp>
          <p:sp>
            <p:nvSpPr>
              <p:cNvPr id="43" name="テキスト ボックス 42"/>
              <p:cNvSpPr txBox="1"/>
              <p:nvPr/>
            </p:nvSpPr>
            <p:spPr>
              <a:xfrm>
                <a:off x="2838902" y="3406592"/>
                <a:ext cx="215980" cy="707868"/>
              </a:xfrm>
              <a:prstGeom prst="rect">
                <a:avLst/>
              </a:prstGeom>
              <a:noFill/>
            </p:spPr>
            <p:txBody>
              <a:bodyPr wrap="square" lIns="91422" tIns="45711" rIns="91422" bIns="45711" rtlCol="0">
                <a:spAutoFit/>
              </a:bodyPr>
              <a:lstStyle/>
              <a:p>
                <a:pPr algn="ctr">
                  <a:lnSpc>
                    <a:spcPts val="1559"/>
                  </a:lnSpc>
                </a:pPr>
                <a:r>
                  <a:rPr lang="zh-TW" altLang="en-US" sz="800" dirty="0" smtClean="0">
                    <a:latin typeface="HG丸ｺﾞｼｯｸM-PRO" pitchFamily="50" charset="-128"/>
                    <a:ea typeface="HG丸ｺﾞｼｯｸM-PRO" pitchFamily="50" charset="-128"/>
                  </a:rPr>
                  <a:t>水</a:t>
                </a:r>
              </a:p>
              <a:p>
                <a:pPr algn="ctr">
                  <a:lnSpc>
                    <a:spcPts val="1559"/>
                  </a:lnSpc>
                </a:pPr>
                <a:r>
                  <a:rPr lang="zh-TW" altLang="en-US" sz="800" dirty="0" smtClean="0">
                    <a:latin typeface="HG丸ｺﾞｼｯｸM-PRO" pitchFamily="50" charset="-128"/>
                    <a:ea typeface="HG丸ｺﾞｼｯｸM-PRO" pitchFamily="50" charset="-128"/>
                  </a:rPr>
                  <a:t>○</a:t>
                </a:r>
              </a:p>
              <a:p>
                <a:pPr algn="ctr">
                  <a:lnSpc>
                    <a:spcPts val="1559"/>
                  </a:lnSpc>
                </a:pPr>
                <a:r>
                  <a:rPr lang="zh-TW" altLang="en-US" sz="800" dirty="0" smtClean="0">
                    <a:latin typeface="HG丸ｺﾞｼｯｸM-PRO" pitchFamily="50" charset="-128"/>
                    <a:ea typeface="HG丸ｺﾞｼｯｸM-PRO" pitchFamily="50" charset="-128"/>
                  </a:rPr>
                  <a:t>○</a:t>
                </a:r>
                <a:endParaRPr lang="ja-JP" altLang="en-US" sz="800" dirty="0">
                  <a:latin typeface="HG丸ｺﾞｼｯｸM-PRO" pitchFamily="50" charset="-128"/>
                  <a:ea typeface="HG丸ｺﾞｼｯｸM-PRO" pitchFamily="50" charset="-128"/>
                </a:endParaRPr>
              </a:p>
            </p:txBody>
          </p:sp>
          <p:sp>
            <p:nvSpPr>
              <p:cNvPr id="44" name="テキスト ボックス 43"/>
              <p:cNvSpPr txBox="1"/>
              <p:nvPr/>
            </p:nvSpPr>
            <p:spPr>
              <a:xfrm>
                <a:off x="3175850" y="3406592"/>
                <a:ext cx="215980" cy="707868"/>
              </a:xfrm>
              <a:prstGeom prst="rect">
                <a:avLst/>
              </a:prstGeom>
              <a:noFill/>
            </p:spPr>
            <p:txBody>
              <a:bodyPr wrap="square" lIns="91422" tIns="45711" rIns="91422" bIns="45711" rtlCol="0">
                <a:spAutoFit/>
              </a:bodyPr>
              <a:lstStyle/>
              <a:p>
                <a:pPr algn="ctr">
                  <a:lnSpc>
                    <a:spcPts val="1559"/>
                  </a:lnSpc>
                </a:pPr>
                <a:r>
                  <a:rPr lang="zh-TW" altLang="en-US" sz="800" dirty="0" smtClean="0">
                    <a:latin typeface="HG丸ｺﾞｼｯｸM-PRO" pitchFamily="50" charset="-128"/>
                    <a:ea typeface="HG丸ｺﾞｼｯｸM-PRO" pitchFamily="50" charset="-128"/>
                  </a:rPr>
                  <a:t>木</a:t>
                </a:r>
              </a:p>
              <a:p>
                <a:pPr algn="ctr">
                  <a:lnSpc>
                    <a:spcPts val="1559"/>
                  </a:lnSpc>
                </a:pPr>
                <a:r>
                  <a:rPr lang="en-US" altLang="zh-TW" sz="800" dirty="0" smtClean="0">
                    <a:latin typeface="HG丸ｺﾞｼｯｸM-PRO" pitchFamily="50" charset="-128"/>
                    <a:ea typeface="HG丸ｺﾞｼｯｸM-PRO" pitchFamily="50" charset="-128"/>
                  </a:rPr>
                  <a:t>×</a:t>
                </a:r>
              </a:p>
              <a:p>
                <a:pPr algn="ctr">
                  <a:lnSpc>
                    <a:spcPts val="1559"/>
                  </a:lnSpc>
                </a:pPr>
                <a:r>
                  <a:rPr lang="en-US" altLang="zh-TW" sz="800" dirty="0" smtClean="0">
                    <a:latin typeface="HG丸ｺﾞｼｯｸM-PRO" pitchFamily="50" charset="-128"/>
                    <a:ea typeface="HG丸ｺﾞｼｯｸM-PRO" pitchFamily="50" charset="-128"/>
                  </a:rPr>
                  <a:t>×</a:t>
                </a:r>
                <a:endParaRPr lang="ja-JP" altLang="en-US" sz="800" dirty="0">
                  <a:latin typeface="HG丸ｺﾞｼｯｸM-PRO" pitchFamily="50" charset="-128"/>
                  <a:ea typeface="HG丸ｺﾞｼｯｸM-PRO" pitchFamily="50" charset="-128"/>
                </a:endParaRPr>
              </a:p>
            </p:txBody>
          </p:sp>
          <p:sp>
            <p:nvSpPr>
              <p:cNvPr id="45" name="テキスト ボックス 44"/>
              <p:cNvSpPr txBox="1"/>
              <p:nvPr/>
            </p:nvSpPr>
            <p:spPr>
              <a:xfrm>
                <a:off x="3502933" y="3406592"/>
                <a:ext cx="215980" cy="707868"/>
              </a:xfrm>
              <a:prstGeom prst="rect">
                <a:avLst/>
              </a:prstGeom>
              <a:noFill/>
            </p:spPr>
            <p:txBody>
              <a:bodyPr wrap="square" lIns="91422" tIns="45711" rIns="91422" bIns="45711" rtlCol="0">
                <a:spAutoFit/>
              </a:bodyPr>
              <a:lstStyle/>
              <a:p>
                <a:pPr algn="ctr">
                  <a:lnSpc>
                    <a:spcPts val="1559"/>
                  </a:lnSpc>
                </a:pPr>
                <a:r>
                  <a:rPr lang="zh-TW" altLang="en-US" sz="800" dirty="0" smtClean="0">
                    <a:latin typeface="HG丸ｺﾞｼｯｸM-PRO" pitchFamily="50" charset="-128"/>
                    <a:ea typeface="HG丸ｺﾞｼｯｸM-PRO" pitchFamily="50" charset="-128"/>
                  </a:rPr>
                  <a:t>金</a:t>
                </a:r>
              </a:p>
              <a:p>
                <a:pPr algn="ctr">
                  <a:lnSpc>
                    <a:spcPts val="1559"/>
                  </a:lnSpc>
                </a:pPr>
                <a:r>
                  <a:rPr lang="zh-TW" altLang="en-US" sz="800" dirty="0" smtClean="0">
                    <a:latin typeface="HG丸ｺﾞｼｯｸM-PRO" pitchFamily="50" charset="-128"/>
                    <a:ea typeface="HG丸ｺﾞｼｯｸM-PRO" pitchFamily="50" charset="-128"/>
                  </a:rPr>
                  <a:t>○</a:t>
                </a:r>
              </a:p>
              <a:p>
                <a:pPr algn="ctr">
                  <a:lnSpc>
                    <a:spcPts val="1559"/>
                  </a:lnSpc>
                </a:pPr>
                <a:r>
                  <a:rPr lang="zh-TW" altLang="en-US" sz="800" dirty="0" smtClean="0">
                    <a:latin typeface="HG丸ｺﾞｼｯｸM-PRO" pitchFamily="50" charset="-128"/>
                    <a:ea typeface="HG丸ｺﾞｼｯｸM-PRO" pitchFamily="50" charset="-128"/>
                  </a:rPr>
                  <a:t>○</a:t>
                </a:r>
                <a:endParaRPr lang="ja-JP" altLang="en-US" sz="800" dirty="0">
                  <a:latin typeface="HG丸ｺﾞｼｯｸM-PRO" pitchFamily="50" charset="-128"/>
                  <a:ea typeface="HG丸ｺﾞｼｯｸM-PRO" pitchFamily="50" charset="-128"/>
                </a:endParaRPr>
              </a:p>
            </p:txBody>
          </p:sp>
          <p:sp>
            <p:nvSpPr>
              <p:cNvPr id="46" name="テキスト ボックス 45"/>
              <p:cNvSpPr txBox="1"/>
              <p:nvPr/>
            </p:nvSpPr>
            <p:spPr>
              <a:xfrm>
                <a:off x="3833655" y="3406592"/>
                <a:ext cx="215980" cy="707868"/>
              </a:xfrm>
              <a:prstGeom prst="rect">
                <a:avLst/>
              </a:prstGeom>
              <a:noFill/>
            </p:spPr>
            <p:txBody>
              <a:bodyPr wrap="square" lIns="91422" tIns="45711" rIns="91422" bIns="45711" rtlCol="0">
                <a:spAutoFit/>
              </a:bodyPr>
              <a:lstStyle/>
              <a:p>
                <a:pPr algn="ctr">
                  <a:lnSpc>
                    <a:spcPts val="1559"/>
                  </a:lnSpc>
                </a:pPr>
                <a:r>
                  <a:rPr lang="zh-TW" altLang="en-US" sz="800" dirty="0" smtClean="0">
                    <a:latin typeface="HG丸ｺﾞｼｯｸM-PRO" pitchFamily="50" charset="-128"/>
                    <a:ea typeface="HG丸ｺﾞｼｯｸM-PRO" pitchFamily="50" charset="-128"/>
                  </a:rPr>
                  <a:t>土</a:t>
                </a:r>
              </a:p>
              <a:p>
                <a:pPr algn="ctr">
                  <a:lnSpc>
                    <a:spcPts val="1559"/>
                  </a:lnSpc>
                </a:pPr>
                <a:r>
                  <a:rPr lang="zh-TW" altLang="en-US" sz="800" dirty="0" smtClean="0">
                    <a:latin typeface="HG丸ｺﾞｼｯｸM-PRO" pitchFamily="50" charset="-128"/>
                    <a:ea typeface="HG丸ｺﾞｼｯｸM-PRO" pitchFamily="50" charset="-128"/>
                  </a:rPr>
                  <a:t>○</a:t>
                </a:r>
              </a:p>
              <a:p>
                <a:pPr algn="ctr">
                  <a:lnSpc>
                    <a:spcPts val="1559"/>
                  </a:lnSpc>
                </a:pPr>
                <a:r>
                  <a:rPr lang="zh-TW" altLang="en-US" sz="800" dirty="0" smtClean="0">
                    <a:latin typeface="HG丸ｺﾞｼｯｸM-PRO" pitchFamily="50" charset="-128"/>
                    <a:ea typeface="HG丸ｺﾞｼｯｸM-PRO" pitchFamily="50" charset="-128"/>
                  </a:rPr>
                  <a:t>○</a:t>
                </a:r>
                <a:endParaRPr lang="ja-JP" altLang="en-US" sz="800" dirty="0">
                  <a:latin typeface="HG丸ｺﾞｼｯｸM-PRO" pitchFamily="50" charset="-128"/>
                  <a:ea typeface="HG丸ｺﾞｼｯｸM-PRO" pitchFamily="50" charset="-128"/>
                </a:endParaRPr>
              </a:p>
            </p:txBody>
          </p:sp>
          <p:sp>
            <p:nvSpPr>
              <p:cNvPr id="48" name="テキスト ボックス 47"/>
              <p:cNvSpPr txBox="1"/>
              <p:nvPr/>
            </p:nvSpPr>
            <p:spPr>
              <a:xfrm>
                <a:off x="4170603" y="3406592"/>
                <a:ext cx="215980" cy="707868"/>
              </a:xfrm>
              <a:prstGeom prst="rect">
                <a:avLst/>
              </a:prstGeom>
              <a:noFill/>
            </p:spPr>
            <p:txBody>
              <a:bodyPr wrap="square" lIns="91422" tIns="45711" rIns="91422" bIns="45711" rtlCol="0">
                <a:spAutoFit/>
              </a:bodyPr>
              <a:lstStyle/>
              <a:p>
                <a:pPr algn="ctr">
                  <a:lnSpc>
                    <a:spcPts val="1559"/>
                  </a:lnSpc>
                </a:pPr>
                <a:r>
                  <a:rPr lang="zh-TW" altLang="en-US" sz="800" dirty="0" smtClean="0">
                    <a:latin typeface="HG丸ｺﾞｼｯｸM-PRO" pitchFamily="50" charset="-128"/>
                    <a:ea typeface="HG丸ｺﾞｼｯｸM-PRO" pitchFamily="50" charset="-128"/>
                  </a:rPr>
                  <a:t>日</a:t>
                </a:r>
              </a:p>
              <a:p>
                <a:pPr algn="ctr">
                  <a:lnSpc>
                    <a:spcPts val="1559"/>
                  </a:lnSpc>
                </a:pPr>
                <a:r>
                  <a:rPr lang="zh-TW" altLang="en-US" sz="800" dirty="0" smtClean="0">
                    <a:latin typeface="HG丸ｺﾞｼｯｸM-PRO" pitchFamily="50" charset="-128"/>
                    <a:ea typeface="HG丸ｺﾞｼｯｸM-PRO" pitchFamily="50" charset="-128"/>
                  </a:rPr>
                  <a:t>○</a:t>
                </a:r>
              </a:p>
              <a:p>
                <a:pPr algn="ctr">
                  <a:lnSpc>
                    <a:spcPts val="1559"/>
                  </a:lnSpc>
                </a:pPr>
                <a:r>
                  <a:rPr lang="zh-TW" altLang="en-US" sz="800" dirty="0" smtClean="0">
                    <a:latin typeface="HG丸ｺﾞｼｯｸM-PRO" pitchFamily="50" charset="-128"/>
                    <a:ea typeface="HG丸ｺﾞｼｯｸM-PRO" pitchFamily="50" charset="-128"/>
                  </a:rPr>
                  <a:t>○</a:t>
                </a:r>
                <a:endParaRPr lang="ja-JP" altLang="en-US" sz="800" dirty="0">
                  <a:latin typeface="HG丸ｺﾞｼｯｸM-PRO" pitchFamily="50" charset="-128"/>
                  <a:ea typeface="HG丸ｺﾞｼｯｸM-PRO" pitchFamily="50" charset="-128"/>
                </a:endParaRPr>
              </a:p>
            </p:txBody>
          </p:sp>
          <p:sp>
            <p:nvSpPr>
              <p:cNvPr id="49" name="テキスト ボックス 48"/>
              <p:cNvSpPr txBox="1"/>
              <p:nvPr/>
            </p:nvSpPr>
            <p:spPr>
              <a:xfrm>
                <a:off x="1496986" y="4058820"/>
                <a:ext cx="2853425" cy="297499"/>
              </a:xfrm>
              <a:prstGeom prst="rect">
                <a:avLst/>
              </a:prstGeom>
              <a:noFill/>
            </p:spPr>
            <p:txBody>
              <a:bodyPr wrap="square" lIns="91422" tIns="45711" rIns="91422" bIns="45711" rtlCol="0">
                <a:spAutoFit/>
              </a:bodyPr>
              <a:lstStyle/>
              <a:p>
                <a:pPr>
                  <a:lnSpc>
                    <a:spcPts val="1559"/>
                  </a:lnSpc>
                </a:pPr>
                <a:r>
                  <a:rPr lang="zh-TW" altLang="en-US" sz="600" dirty="0" smtClean="0">
                    <a:latin typeface="HG丸ｺﾞｼｯｸM-PRO" pitchFamily="50" charset="-128"/>
                    <a:ea typeface="HG丸ｺﾞｼｯｸM-PRO" pitchFamily="50" charset="-128"/>
                  </a:rPr>
                  <a:t>午前</a:t>
                </a:r>
                <a:r>
                  <a:rPr lang="en-US" altLang="zh-TW" sz="600" dirty="0" smtClean="0">
                    <a:latin typeface="HG丸ｺﾞｼｯｸM-PRO" pitchFamily="50" charset="-128"/>
                    <a:ea typeface="HG丸ｺﾞｼｯｸM-PRO" pitchFamily="50" charset="-128"/>
                  </a:rPr>
                  <a:t>00</a:t>
                </a:r>
                <a:r>
                  <a:rPr lang="zh-TW" altLang="en-US" sz="600" dirty="0" smtClean="0">
                    <a:latin typeface="HG丸ｺﾞｼｯｸM-PRO" pitchFamily="50" charset="-128"/>
                    <a:ea typeface="HG丸ｺﾞｼｯｸM-PRO" pitchFamily="50" charset="-128"/>
                  </a:rPr>
                  <a:t>：</a:t>
                </a:r>
                <a:r>
                  <a:rPr lang="en-US" altLang="zh-TW" sz="600" dirty="0" smtClean="0">
                    <a:latin typeface="HG丸ｺﾞｼｯｸM-PRO" pitchFamily="50" charset="-128"/>
                    <a:ea typeface="HG丸ｺﾞｼｯｸM-PRO" pitchFamily="50" charset="-128"/>
                  </a:rPr>
                  <a:t>00〜00</a:t>
                </a:r>
                <a:r>
                  <a:rPr lang="zh-TW" altLang="en-US" sz="600" dirty="0" smtClean="0">
                    <a:latin typeface="HG丸ｺﾞｼｯｸM-PRO" pitchFamily="50" charset="-128"/>
                    <a:ea typeface="HG丸ｺﾞｼｯｸM-PRO" pitchFamily="50" charset="-128"/>
                  </a:rPr>
                  <a:t>：</a:t>
                </a:r>
                <a:r>
                  <a:rPr lang="en-US" altLang="zh-TW" sz="600" dirty="0" smtClean="0">
                    <a:latin typeface="HG丸ｺﾞｼｯｸM-PRO" pitchFamily="50" charset="-128"/>
                    <a:ea typeface="HG丸ｺﾞｼｯｸM-PRO" pitchFamily="50" charset="-128"/>
                  </a:rPr>
                  <a:t>00</a:t>
                </a:r>
                <a:r>
                  <a:rPr lang="zh-TW" altLang="en-US" sz="600" dirty="0" smtClean="0">
                    <a:latin typeface="HG丸ｺﾞｼｯｸM-PRO" pitchFamily="50" charset="-128"/>
                    <a:ea typeface="HG丸ｺﾞｼｯｸM-PRO" pitchFamily="50" charset="-128"/>
                  </a:rPr>
                  <a:t>　午後</a:t>
                </a:r>
                <a:r>
                  <a:rPr lang="en-US" altLang="zh-TW" sz="600" dirty="0" smtClean="0">
                    <a:latin typeface="HG丸ｺﾞｼｯｸM-PRO" pitchFamily="50" charset="-128"/>
                    <a:ea typeface="HG丸ｺﾞｼｯｸM-PRO" pitchFamily="50" charset="-128"/>
                  </a:rPr>
                  <a:t>00</a:t>
                </a:r>
                <a:r>
                  <a:rPr lang="zh-TW" altLang="en-US" sz="600" dirty="0" smtClean="0">
                    <a:latin typeface="HG丸ｺﾞｼｯｸM-PRO" pitchFamily="50" charset="-128"/>
                    <a:ea typeface="HG丸ｺﾞｼｯｸM-PRO" pitchFamily="50" charset="-128"/>
                  </a:rPr>
                  <a:t>：</a:t>
                </a:r>
                <a:r>
                  <a:rPr lang="en-US" altLang="zh-TW" sz="600" dirty="0" smtClean="0">
                    <a:latin typeface="HG丸ｺﾞｼｯｸM-PRO" pitchFamily="50" charset="-128"/>
                    <a:ea typeface="HG丸ｺﾞｼｯｸM-PRO" pitchFamily="50" charset="-128"/>
                  </a:rPr>
                  <a:t>00〜00</a:t>
                </a:r>
                <a:r>
                  <a:rPr lang="zh-TW" altLang="en-US" sz="600" dirty="0" smtClean="0">
                    <a:latin typeface="HG丸ｺﾞｼｯｸM-PRO" pitchFamily="50" charset="-128"/>
                    <a:ea typeface="HG丸ｺﾞｼｯｸM-PRO" pitchFamily="50" charset="-128"/>
                  </a:rPr>
                  <a:t>：</a:t>
                </a:r>
                <a:r>
                  <a:rPr lang="en-US" altLang="zh-TW" sz="600" dirty="0" smtClean="0">
                    <a:latin typeface="HG丸ｺﾞｼｯｸM-PRO" pitchFamily="50" charset="-128"/>
                    <a:ea typeface="HG丸ｺﾞｼｯｸM-PRO" pitchFamily="50" charset="-128"/>
                  </a:rPr>
                  <a:t>00</a:t>
                </a:r>
                <a:r>
                  <a:rPr lang="zh-TW" altLang="en-US" sz="600" dirty="0" smtClean="0">
                    <a:latin typeface="HG丸ｺﾞｼｯｸM-PRO" pitchFamily="50" charset="-128"/>
                    <a:ea typeface="HG丸ｺﾞｼｯｸM-PRO" pitchFamily="50" charset="-128"/>
                  </a:rPr>
                  <a:t>　木曜定休</a:t>
                </a:r>
                <a:endParaRPr lang="ja-JP" altLang="en-US" sz="600" dirty="0">
                  <a:latin typeface="HG丸ｺﾞｼｯｸM-PRO" pitchFamily="50" charset="-128"/>
                  <a:ea typeface="HG丸ｺﾞｼｯｸM-PRO" pitchFamily="50" charset="-128"/>
                </a:endParaRPr>
              </a:p>
            </p:txBody>
          </p:sp>
          <p:grpSp>
            <p:nvGrpSpPr>
              <p:cNvPr id="56" name="グループ化 53"/>
              <p:cNvGrpSpPr/>
              <p:nvPr/>
            </p:nvGrpSpPr>
            <p:grpSpPr>
              <a:xfrm>
                <a:off x="1595286" y="3031474"/>
                <a:ext cx="2845401" cy="307732"/>
                <a:chOff x="857667" y="7146652"/>
                <a:chExt cx="2845982" cy="307777"/>
              </a:xfrm>
            </p:grpSpPr>
            <p:sp>
              <p:nvSpPr>
                <p:cNvPr id="57" name="角丸四角形 56"/>
                <p:cNvSpPr/>
                <p:nvPr/>
              </p:nvSpPr>
              <p:spPr>
                <a:xfrm>
                  <a:off x="857667" y="7191213"/>
                  <a:ext cx="2845982" cy="245687"/>
                </a:xfrm>
                <a:prstGeom prst="roundRect">
                  <a:avLst/>
                </a:prstGeom>
                <a:solidFill>
                  <a:srgbClr val="3EB37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" name="テキスト ボックス 57"/>
                <p:cNvSpPr txBox="1"/>
                <p:nvPr/>
              </p:nvSpPr>
              <p:spPr>
                <a:xfrm>
                  <a:off x="936253" y="7146652"/>
                  <a:ext cx="1728192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ja-JP" altLang="en-US" sz="1400" dirty="0" smtClean="0">
                      <a:solidFill>
                        <a:schemeClr val="bg1"/>
                      </a:solidFill>
                      <a:latin typeface="HG丸ｺﾞｼｯｸM-PRO" pitchFamily="50" charset="-128"/>
                      <a:ea typeface="HG丸ｺﾞｼｯｸM-PRO" pitchFamily="50" charset="-128"/>
                    </a:rPr>
                    <a:t>診療案内</a:t>
                  </a:r>
                  <a:endParaRPr lang="ja-JP" altLang="en-US" sz="1400" dirty="0">
                    <a:solidFill>
                      <a:schemeClr val="bg1"/>
                    </a:solidFill>
                    <a:latin typeface="HG丸ｺﾞｼｯｸM-PRO" pitchFamily="50" charset="-128"/>
                    <a:ea typeface="HG丸ｺﾞｼｯｸM-PRO" pitchFamily="50" charset="-128"/>
                  </a:endParaRPr>
                </a:p>
              </p:txBody>
            </p:sp>
          </p:grpSp>
          <p:cxnSp>
            <p:nvCxnSpPr>
              <p:cNvPr id="60" name="直線コネクタ 59"/>
              <p:cNvCxnSpPr/>
              <p:nvPr/>
            </p:nvCxnSpPr>
            <p:spPr>
              <a:xfrm flipV="1">
                <a:off x="2118513" y="3483638"/>
                <a:ext cx="0" cy="567399"/>
              </a:xfrm>
              <a:prstGeom prst="line">
                <a:avLst/>
              </a:prstGeom>
              <a:ln w="7239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1" name="直線コネクタ 60"/>
              <p:cNvCxnSpPr/>
              <p:nvPr/>
            </p:nvCxnSpPr>
            <p:spPr>
              <a:xfrm flipV="1">
                <a:off x="2448770" y="3483638"/>
                <a:ext cx="0" cy="567399"/>
              </a:xfrm>
              <a:prstGeom prst="line">
                <a:avLst/>
              </a:prstGeom>
              <a:ln w="7239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" name="直線コネクタ 61"/>
              <p:cNvCxnSpPr/>
              <p:nvPr/>
            </p:nvCxnSpPr>
            <p:spPr>
              <a:xfrm flipV="1">
                <a:off x="2777761" y="3483638"/>
                <a:ext cx="0" cy="567399"/>
              </a:xfrm>
              <a:prstGeom prst="line">
                <a:avLst/>
              </a:prstGeom>
              <a:ln w="7239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" name="直線コネクタ 62"/>
              <p:cNvCxnSpPr/>
              <p:nvPr/>
            </p:nvCxnSpPr>
            <p:spPr>
              <a:xfrm flipV="1">
                <a:off x="3110820" y="3483638"/>
                <a:ext cx="0" cy="567399"/>
              </a:xfrm>
              <a:prstGeom prst="line">
                <a:avLst/>
              </a:prstGeom>
              <a:ln w="7239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" name="直線コネクタ 63"/>
              <p:cNvCxnSpPr/>
              <p:nvPr/>
            </p:nvCxnSpPr>
            <p:spPr>
              <a:xfrm flipV="1">
                <a:off x="3445789" y="3483638"/>
                <a:ext cx="0" cy="567399"/>
              </a:xfrm>
              <a:prstGeom prst="line">
                <a:avLst/>
              </a:prstGeom>
              <a:ln w="7239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" name="直線コネクタ 64"/>
              <p:cNvCxnSpPr/>
              <p:nvPr/>
            </p:nvCxnSpPr>
            <p:spPr>
              <a:xfrm flipV="1">
                <a:off x="3776318" y="3483638"/>
                <a:ext cx="0" cy="567399"/>
              </a:xfrm>
              <a:prstGeom prst="line">
                <a:avLst/>
              </a:prstGeom>
              <a:ln w="7239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6" name="直線コネクタ 65"/>
              <p:cNvCxnSpPr/>
              <p:nvPr/>
            </p:nvCxnSpPr>
            <p:spPr>
              <a:xfrm flipV="1">
                <a:off x="4107741" y="3483638"/>
                <a:ext cx="0" cy="567399"/>
              </a:xfrm>
              <a:prstGeom prst="line">
                <a:avLst/>
              </a:prstGeom>
              <a:ln w="7239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7" name="直線コネクタ 66"/>
              <p:cNvCxnSpPr/>
              <p:nvPr/>
            </p:nvCxnSpPr>
            <p:spPr>
              <a:xfrm>
                <a:off x="1601862" y="3865847"/>
                <a:ext cx="2807739" cy="0"/>
              </a:xfrm>
              <a:prstGeom prst="line">
                <a:avLst/>
              </a:prstGeom>
              <a:ln w="9017"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217848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図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25"/>
            <a:ext cx="9504363" cy="7344713"/>
          </a:xfrm>
          <a:prstGeom prst="rect">
            <a:avLst/>
          </a:prstGeom>
        </p:spPr>
      </p:pic>
      <p:sp>
        <p:nvSpPr>
          <p:cNvPr id="5" name="角丸四角形 4"/>
          <p:cNvSpPr/>
          <p:nvPr/>
        </p:nvSpPr>
        <p:spPr>
          <a:xfrm>
            <a:off x="1664536" y="1372783"/>
            <a:ext cx="6175290" cy="1143412"/>
          </a:xfrm>
          <a:prstGeom prst="roundRect">
            <a:avLst>
              <a:gd name="adj" fmla="val 11434"/>
            </a:avLst>
          </a:prstGeom>
          <a:solidFill>
            <a:schemeClr val="bg1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600" b="1" dirty="0">
                <a:solidFill>
                  <a:schemeClr val="accent6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補足</a:t>
            </a:r>
            <a:endParaRPr lang="en-US" altLang="ja-JP" sz="1600" b="1" dirty="0" smtClean="0">
              <a:solidFill>
                <a:schemeClr val="accent6">
                  <a:lumMod val="75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600" b="1" dirty="0" smtClean="0">
                <a:solidFill>
                  <a:schemeClr val="accent6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2</a:t>
            </a:r>
            <a:r>
              <a:rPr lang="ja-JP" altLang="en-US" sz="1600" b="1" dirty="0" smtClean="0">
                <a:solidFill>
                  <a:schemeClr val="accent6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ページ目の「仕上がりイメージライン」が見えなくなった場合は、本ページの青い枠を</a:t>
            </a:r>
            <a:r>
              <a:rPr lang="en-US" altLang="ja-JP" sz="1600" b="1" dirty="0" smtClean="0">
                <a:solidFill>
                  <a:schemeClr val="accent6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2</a:t>
            </a:r>
            <a:r>
              <a:rPr lang="ja-JP" altLang="en-US" sz="1600" b="1" dirty="0" smtClean="0">
                <a:solidFill>
                  <a:schemeClr val="accent6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ページ目に重ねる（コピー</a:t>
            </a:r>
            <a:r>
              <a:rPr lang="en-US" altLang="ja-JP" sz="1600" b="1" dirty="0" smtClean="0">
                <a:solidFill>
                  <a:schemeClr val="accent6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&amp;</a:t>
            </a:r>
            <a:r>
              <a:rPr lang="ja-JP" altLang="en-US" sz="1600" b="1" dirty="0" smtClean="0">
                <a:solidFill>
                  <a:schemeClr val="accent6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ペーストする）ことで仕上がりイメージを作成してください。</a:t>
            </a:r>
          </a:p>
        </p:txBody>
      </p:sp>
      <p:cxnSp>
        <p:nvCxnSpPr>
          <p:cNvPr id="7" name="直線矢印コネクタ 6"/>
          <p:cNvCxnSpPr/>
          <p:nvPr/>
        </p:nvCxnSpPr>
        <p:spPr>
          <a:xfrm flipH="1" flipV="1">
            <a:off x="719734" y="1008385"/>
            <a:ext cx="944802" cy="792088"/>
          </a:xfrm>
          <a:prstGeom prst="straightConnector1">
            <a:avLst/>
          </a:prstGeom>
          <a:ln>
            <a:solidFill>
              <a:schemeClr val="accent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0273" y="2825991"/>
            <a:ext cx="2293178" cy="17281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00253" y="2825991"/>
            <a:ext cx="2293178" cy="17281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テキスト ボックス 12"/>
          <p:cNvSpPr txBox="1"/>
          <p:nvPr/>
        </p:nvSpPr>
        <p:spPr>
          <a:xfrm>
            <a:off x="215677" y="256715"/>
            <a:ext cx="162095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6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仕上がり</a:t>
            </a:r>
            <a:endParaRPr lang="en-US" altLang="ja-JP" sz="1600" b="1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r>
              <a:rPr lang="ja-JP" altLang="en-US" sz="16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イメージライン</a:t>
            </a:r>
            <a:endParaRPr kumimoji="1" lang="ja-JP" altLang="en-US" sz="16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8" name="右矢印 7"/>
          <p:cNvSpPr/>
          <p:nvPr/>
        </p:nvSpPr>
        <p:spPr>
          <a:xfrm>
            <a:off x="4392141" y="3294043"/>
            <a:ext cx="792088" cy="792088"/>
          </a:xfrm>
          <a:prstGeom prst="rightArrow">
            <a:avLst/>
          </a:prstGeom>
          <a:solidFill>
            <a:schemeClr val="tx2">
              <a:lumMod val="60000"/>
              <a:lumOff val="40000"/>
            </a:schemeClr>
          </a:solidFill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" name="角丸四角形 18"/>
          <p:cNvSpPr/>
          <p:nvPr/>
        </p:nvSpPr>
        <p:spPr>
          <a:xfrm>
            <a:off x="1664536" y="4968825"/>
            <a:ext cx="6175290" cy="927388"/>
          </a:xfrm>
          <a:prstGeom prst="roundRect">
            <a:avLst>
              <a:gd name="adj" fmla="val 11434"/>
            </a:avLst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600" b="1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STEP3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600" b="1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「ご利用ガイド」にしたがって、</a:t>
            </a:r>
            <a:r>
              <a:rPr lang="en-US" altLang="ja-JP" sz="1600" b="1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PDF</a:t>
            </a:r>
            <a:r>
              <a:rPr lang="ja-JP" altLang="en-US" sz="1600" b="1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保存してご入稿ください。</a:t>
            </a:r>
            <a:endParaRPr lang="en-US" altLang="ja-JP" sz="1600" b="1" dirty="0" smtClean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120392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none" rtlCol="0">
        <a:spAutoFit/>
      </a:bodyPr>
      <a:lstStyle>
        <a:defPPr>
          <a:defRPr sz="1200" b="1" dirty="0">
            <a:solidFill>
              <a:srgbClr val="7030A0"/>
            </a:solidFill>
            <a:latin typeface="メイリオ" panose="020B0604030504040204" pitchFamily="50" charset="-128"/>
            <a:ea typeface="メイリオ" panose="020B0604030504040204" pitchFamily="50" charset="-128"/>
          </a:defRPr>
        </a:defPPr>
      </a:lst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261</Words>
  <Application>Microsoft Office PowerPoint</Application>
  <PresentationFormat>ユーザー設定</PresentationFormat>
  <Paragraphs>58</Paragraphs>
  <Slides>3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4" baseType="lpstr">
      <vt:lpstr>Office ​​テーマ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2015-04-21T04:47:19Z</dcterms:created>
  <dcterms:modified xsi:type="dcterms:W3CDTF">2015-04-21T04:47:22Z</dcterms:modified>
</cp:coreProperties>
</file>