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9C295-E13C-4131-8281-E5760594D091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739775"/>
            <a:ext cx="44529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EB83A-B783-41C8-9AC4-5C30E0D54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90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EB83A-B783-41C8-9AC4-5C30E0D54D2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160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正方形/長方形 12"/>
          <p:cNvSpPr>
            <a:spLocks noChangeAspect="1"/>
          </p:cNvSpPr>
          <p:nvPr userDrawn="1"/>
        </p:nvSpPr>
        <p:spPr>
          <a:xfrm>
            <a:off x="-172" y="4033200"/>
            <a:ext cx="7885285" cy="2520000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73" name="グループ化 72"/>
          <p:cNvGrpSpPr>
            <a:grpSpLocks noChangeAspect="1"/>
          </p:cNvGrpSpPr>
          <p:nvPr/>
        </p:nvGrpSpPr>
        <p:grpSpPr>
          <a:xfrm>
            <a:off x="1494284" y="4212704"/>
            <a:ext cx="1295523" cy="1068870"/>
            <a:chOff x="4036619" y="7238000"/>
            <a:chExt cx="2879732" cy="2375918"/>
          </a:xfrm>
        </p:grpSpPr>
        <p:sp>
          <p:nvSpPr>
            <p:cNvPr id="74" name="正方形/長方形 73"/>
            <p:cNvSpPr/>
            <p:nvPr/>
          </p:nvSpPr>
          <p:spPr>
            <a:xfrm>
              <a:off x="4036619" y="7238000"/>
              <a:ext cx="2879732" cy="23759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4612565" y="8189781"/>
              <a:ext cx="1727838" cy="472357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地図入る</a:t>
              </a:r>
              <a:endParaRPr lang="ja-JP" altLang="en-US" sz="11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4356186" y="4644752"/>
            <a:ext cx="2474011" cy="452543"/>
            <a:chOff x="5094042" y="5309950"/>
            <a:chExt cx="2474011" cy="452543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5094042" y="5309950"/>
              <a:ext cx="141695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2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アスクル歯科医院</a:t>
              </a:r>
              <a:endParaRPr lang="ja-JP" altLang="en-US" sz="12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6451502" y="5309950"/>
              <a:ext cx="1116551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10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院長 鈴木健太</a:t>
              </a:r>
              <a:endParaRPr lang="ja-JP" altLang="en-US" sz="10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5094042" y="5464994"/>
              <a:ext cx="230378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〒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135-0061 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東京都江東区豊洲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3-2-3</a:t>
              </a:r>
              <a:endParaRPr lang="ja-JP" altLang="en-US" sz="7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2934444" y="4212704"/>
            <a:ext cx="4311924" cy="492889"/>
            <a:chOff x="479478" y="10012198"/>
            <a:chExt cx="4311924" cy="492889"/>
          </a:xfrm>
        </p:grpSpPr>
        <p:pic>
          <p:nvPicPr>
            <p:cNvPr id="81" name="Picture 8" descr="C:\Users\vanfu-vos-01\Desktop\牧野work\@@@進行中@@@\ADP\33_歯科\新しいフォルダー\オブジェクト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1452" y="10012198"/>
              <a:ext cx="1420522" cy="399992"/>
            </a:xfrm>
            <a:prstGeom prst="rect">
              <a:avLst/>
            </a:prstGeom>
            <a:noFill/>
          </p:spPr>
        </p:pic>
        <p:sp>
          <p:nvSpPr>
            <p:cNvPr id="82" name="テキスト ボックス 81"/>
            <p:cNvSpPr txBox="1"/>
            <p:nvPr/>
          </p:nvSpPr>
          <p:spPr>
            <a:xfrm>
              <a:off x="479478" y="10068136"/>
              <a:ext cx="1465634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1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ご予約はこちらから</a:t>
              </a:r>
              <a:endParaRPr lang="ja-JP" altLang="en-US" sz="1100" dirty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1901220" y="10026257"/>
              <a:ext cx="2890182" cy="29747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8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TEL 03-1234-1111</a:t>
              </a:r>
              <a:endParaRPr lang="ja-JP" altLang="en-US" sz="18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1901220" y="10228363"/>
              <a:ext cx="2890182" cy="2767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2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http://www.askult.com/</a:t>
              </a:r>
              <a:endParaRPr lang="ja-JP" altLang="en-US" sz="12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4769" y="1643208"/>
            <a:ext cx="7775575" cy="1021361"/>
            <a:chOff x="864394" y="1643208"/>
            <a:chExt cx="7775575" cy="1021361"/>
          </a:xfrm>
        </p:grpSpPr>
        <p:sp>
          <p:nvSpPr>
            <p:cNvPr id="26" name="テキスト ボックス 25"/>
            <p:cNvSpPr txBox="1"/>
            <p:nvPr/>
          </p:nvSpPr>
          <p:spPr>
            <a:xfrm>
              <a:off x="864394" y="1643208"/>
              <a:ext cx="7775575" cy="476985"/>
            </a:xfrm>
            <a:prstGeom prst="rect">
              <a:avLst/>
            </a:prstGeom>
            <a:noFill/>
          </p:spPr>
          <p:txBody>
            <a:bodyPr wrap="square" lIns="91422" tIns="45711" rIns="91422" bIns="45711" rtlCol="0" anchor="ctr">
              <a:spAutoFit/>
            </a:bodyPr>
            <a:lstStyle/>
            <a:p>
              <a:pPr algn="ctr">
                <a:lnSpc>
                  <a:spcPts val="2975"/>
                </a:lnSpc>
              </a:pPr>
              <a:r>
                <a:rPr lang="ja-JP" altLang="en-US" sz="4200" dirty="0" smtClean="0">
                  <a:latin typeface="HG丸ｺﾞｼｯｸM-PRO" pitchFamily="50" charset="-128"/>
                  <a:ea typeface="HG丸ｺﾞｼｯｸM-PRO" pitchFamily="50" charset="-128"/>
                </a:rPr>
                <a:t>アスクル歯科医院</a:t>
              </a:r>
              <a:endParaRPr lang="ja-JP" altLang="en-US" sz="42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864394" y="2161885"/>
              <a:ext cx="7775575" cy="502684"/>
            </a:xfrm>
            <a:prstGeom prst="rect">
              <a:avLst/>
            </a:prstGeom>
            <a:noFill/>
          </p:spPr>
          <p:txBody>
            <a:bodyPr wrap="square" lIns="91422" tIns="45711" rIns="91422" bIns="45711" rtlCol="0" anchor="ctr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ja-JP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アスクル歯科医院では、予防歯科を中心に、さまざまな症状の治療に対応しています。</a:t>
              </a:r>
            </a:p>
            <a:p>
              <a:pPr algn="ctr">
                <a:lnSpc>
                  <a:spcPts val="1559"/>
                </a:lnSpc>
              </a:pPr>
              <a:r>
                <a:rPr lang="ja-JP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地域の頼れる歯医者さんになるために、努力を続けてまいります。お気軽にご連絡ください。</a:t>
              </a: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777114" y="2700536"/>
            <a:ext cx="6330885" cy="1324845"/>
            <a:chOff x="1732135" y="2736577"/>
            <a:chExt cx="6330885" cy="132484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1732135" y="2736577"/>
              <a:ext cx="2937124" cy="1083967"/>
              <a:chOff x="1503563" y="1885730"/>
              <a:chExt cx="2937124" cy="1083967"/>
            </a:xfrm>
          </p:grpSpPr>
          <p:grpSp>
            <p:nvGrpSpPr>
              <p:cNvPr id="63" name="グループ化 52"/>
              <p:cNvGrpSpPr/>
              <p:nvPr/>
            </p:nvGrpSpPr>
            <p:grpSpPr>
              <a:xfrm>
                <a:off x="1595286" y="1885730"/>
                <a:ext cx="2845401" cy="307732"/>
                <a:chOff x="857667" y="7146652"/>
                <a:chExt cx="2845982" cy="307777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>
                  <a:off x="857667" y="7191213"/>
                  <a:ext cx="2845982" cy="245687"/>
                </a:xfrm>
                <a:prstGeom prst="roundRect">
                  <a:avLst/>
                </a:prstGeom>
                <a:solidFill>
                  <a:srgbClr val="3EB3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テキスト ボックス 66"/>
                <p:cNvSpPr txBox="1"/>
                <p:nvPr/>
              </p:nvSpPr>
              <p:spPr>
                <a:xfrm>
                  <a:off x="936253" y="7146652"/>
                  <a:ext cx="17281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1400" dirty="0" smtClean="0">
                      <a:solidFill>
                        <a:schemeClr val="bg1"/>
                      </a:solidFill>
                      <a:latin typeface="HG丸ｺﾞｼｯｸM-PRO" pitchFamily="50" charset="-128"/>
                      <a:ea typeface="HG丸ｺﾞｼｯｸM-PRO" pitchFamily="50" charset="-128"/>
                    </a:rPr>
                    <a:t>診療内容</a:t>
                  </a:r>
                  <a:endParaRPr lang="ja-JP" altLang="en-US" sz="1400" dirty="0">
                    <a:solidFill>
                      <a:schemeClr val="bg1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64" name="テキスト ボックス 63"/>
              <p:cNvSpPr txBox="1"/>
              <p:nvPr/>
            </p:nvSpPr>
            <p:spPr>
              <a:xfrm>
                <a:off x="1503563" y="2184885"/>
                <a:ext cx="1295879" cy="784716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lnSpc>
                    <a:spcPts val="1772"/>
                  </a:lnSpc>
                </a:pPr>
                <a:r>
                  <a:rPr lang="ja-JP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★一般歯科</a:t>
                </a:r>
              </a:p>
              <a:p>
                <a:pPr>
                  <a:lnSpc>
                    <a:spcPts val="1772"/>
                  </a:lnSpc>
                </a:pPr>
                <a:r>
                  <a:rPr lang="ja-JP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★美容歯科</a:t>
                </a:r>
              </a:p>
              <a:p>
                <a:pPr>
                  <a:lnSpc>
                    <a:spcPts val="1772"/>
                  </a:lnSpc>
                </a:pPr>
                <a:r>
                  <a:rPr lang="ja-JP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★インプラント</a:t>
                </a:r>
                <a:endParaRPr lang="ja-JP" altLang="en-US" sz="11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2943429" y="2184885"/>
                <a:ext cx="1295879" cy="784812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lnSpc>
                    <a:spcPts val="1772"/>
                  </a:lnSpc>
                </a:pPr>
                <a:r>
                  <a:rPr lang="zh-TW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★矯正歯科</a:t>
                </a:r>
              </a:p>
              <a:p>
                <a:pPr>
                  <a:lnSpc>
                    <a:spcPts val="1772"/>
                  </a:lnSpc>
                </a:pPr>
                <a:r>
                  <a:rPr lang="zh-TW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★歯科口腔外科</a:t>
                </a:r>
              </a:p>
              <a:p>
                <a:pPr>
                  <a:lnSpc>
                    <a:spcPts val="1772"/>
                  </a:lnSpc>
                </a:pPr>
                <a:r>
                  <a:rPr lang="zh-TW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★定期健診</a:t>
                </a:r>
                <a:endParaRPr lang="ja-JP" altLang="en-US" sz="11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5029773" y="2736577"/>
              <a:ext cx="3033247" cy="1324845"/>
              <a:chOff x="1412189" y="3031474"/>
              <a:chExt cx="3033247" cy="1324845"/>
            </a:xfrm>
          </p:grpSpPr>
          <p:sp>
            <p:nvSpPr>
              <p:cNvPr id="31" name="正方形/長方形 30"/>
              <p:cNvSpPr/>
              <p:nvPr/>
            </p:nvSpPr>
            <p:spPr>
              <a:xfrm>
                <a:off x="1595513" y="3483638"/>
                <a:ext cx="2849923" cy="167408"/>
              </a:xfrm>
              <a:prstGeom prst="rect">
                <a:avLst/>
              </a:prstGeom>
              <a:solidFill>
                <a:srgbClr val="DC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2" tIns="45711" rIns="91422" bIns="45711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1412189" y="3406592"/>
                <a:ext cx="863920" cy="707783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診療時間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午前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午後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2177809" y="3406592"/>
                <a:ext cx="215980" cy="707783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月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2511469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火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2838902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水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3175850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木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en-US" altLang="zh-TW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×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en-US" altLang="zh-TW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×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3502933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金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3833655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土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4170603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日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1496986" y="4058820"/>
                <a:ext cx="2853425" cy="297499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lnSpc>
                    <a:spcPts val="1559"/>
                  </a:lnSpc>
                </a:pP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午前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00〜00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　午後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00〜00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　木曜定休</a:t>
                </a:r>
                <a:endParaRPr lang="ja-JP" altLang="en-US" sz="6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grpSp>
            <p:nvGrpSpPr>
              <p:cNvPr id="51" name="グループ化 53"/>
              <p:cNvGrpSpPr/>
              <p:nvPr/>
            </p:nvGrpSpPr>
            <p:grpSpPr>
              <a:xfrm>
                <a:off x="1595286" y="3031474"/>
                <a:ext cx="2845401" cy="307732"/>
                <a:chOff x="857667" y="7146652"/>
                <a:chExt cx="2845982" cy="307777"/>
              </a:xfrm>
            </p:grpSpPr>
            <p:sp>
              <p:nvSpPr>
                <p:cNvPr id="61" name="角丸四角形 60"/>
                <p:cNvSpPr/>
                <p:nvPr/>
              </p:nvSpPr>
              <p:spPr>
                <a:xfrm>
                  <a:off x="857667" y="7191213"/>
                  <a:ext cx="2845982" cy="245687"/>
                </a:xfrm>
                <a:prstGeom prst="roundRect">
                  <a:avLst/>
                </a:prstGeom>
                <a:solidFill>
                  <a:srgbClr val="3EB3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936253" y="7146652"/>
                  <a:ext cx="17281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1400" dirty="0" smtClean="0">
                      <a:solidFill>
                        <a:schemeClr val="bg1"/>
                      </a:solidFill>
                      <a:latin typeface="HG丸ｺﾞｼｯｸM-PRO" pitchFamily="50" charset="-128"/>
                      <a:ea typeface="HG丸ｺﾞｼｯｸM-PRO" pitchFamily="50" charset="-128"/>
                    </a:rPr>
                    <a:t>診療案内</a:t>
                  </a:r>
                  <a:endParaRPr lang="ja-JP" altLang="en-US" sz="1400" dirty="0">
                    <a:solidFill>
                      <a:schemeClr val="bg1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cxnSp>
            <p:nvCxnSpPr>
              <p:cNvPr id="52" name="直線コネクタ 51"/>
              <p:cNvCxnSpPr/>
              <p:nvPr/>
            </p:nvCxnSpPr>
            <p:spPr>
              <a:xfrm flipV="1">
                <a:off x="2118513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 flipV="1">
                <a:off x="2448770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 flipV="1">
                <a:off x="2777761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 flipV="1">
                <a:off x="3110820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V="1">
                <a:off x="3445789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 flipV="1">
                <a:off x="3776318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/>
              <p:cNvCxnSpPr/>
              <p:nvPr/>
            </p:nvCxnSpPr>
            <p:spPr>
              <a:xfrm flipV="1">
                <a:off x="4107741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1601862" y="3865847"/>
                <a:ext cx="2807739" cy="0"/>
              </a:xfrm>
              <a:prstGeom prst="line">
                <a:avLst/>
              </a:prstGeom>
              <a:ln w="9017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Application>Microsoft Office PowerPoint</Application>
  <PresentationFormat>ユーザー設定</PresentationFormat>
  <Paragraphs>59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2015-04-21T04:47:30Z</dcterms:created>
  <dcterms:modified xsi:type="dcterms:W3CDTF">2015-04-21T04:47:33Z</dcterms:modified>
</cp:coreProperties>
</file>