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56" r:id="rId2"/>
    <p:sldId id="258" r:id="rId3"/>
    <p:sldId id="257" r:id="rId4"/>
  </p:sldIdLst>
  <p:sldSz cx="9504363" cy="7345363"/>
  <p:notesSz cx="6735763" cy="9866313"/>
  <p:defaultTextStyle>
    <a:defPPr>
      <a:defRPr lang="ja-JP"/>
    </a:defPPr>
    <a:lvl1pPr marL="0" algn="l" defTabSz="962772" rtl="0" eaLnBrk="1" latinLnBrk="0" hangingPunct="1">
      <a:defRPr kumimoji="1" sz="1900" kern="1200">
        <a:solidFill>
          <a:schemeClr val="tx1"/>
        </a:solidFill>
        <a:latin typeface="+mn-lt"/>
        <a:ea typeface="+mn-ea"/>
        <a:cs typeface="+mn-cs"/>
      </a:defRPr>
    </a:lvl1pPr>
    <a:lvl2pPr marL="481386" algn="l" defTabSz="962772" rtl="0" eaLnBrk="1" latinLnBrk="0" hangingPunct="1">
      <a:defRPr kumimoji="1" sz="1900" kern="1200">
        <a:solidFill>
          <a:schemeClr val="tx1"/>
        </a:solidFill>
        <a:latin typeface="+mn-lt"/>
        <a:ea typeface="+mn-ea"/>
        <a:cs typeface="+mn-cs"/>
      </a:defRPr>
    </a:lvl2pPr>
    <a:lvl3pPr marL="962772" algn="l" defTabSz="962772" rtl="0" eaLnBrk="1" latinLnBrk="0" hangingPunct="1">
      <a:defRPr kumimoji="1" sz="1900" kern="1200">
        <a:solidFill>
          <a:schemeClr val="tx1"/>
        </a:solidFill>
        <a:latin typeface="+mn-lt"/>
        <a:ea typeface="+mn-ea"/>
        <a:cs typeface="+mn-cs"/>
      </a:defRPr>
    </a:lvl3pPr>
    <a:lvl4pPr marL="1444158" algn="l" defTabSz="962772" rtl="0" eaLnBrk="1" latinLnBrk="0" hangingPunct="1">
      <a:defRPr kumimoji="1" sz="1900" kern="1200">
        <a:solidFill>
          <a:schemeClr val="tx1"/>
        </a:solidFill>
        <a:latin typeface="+mn-lt"/>
        <a:ea typeface="+mn-ea"/>
        <a:cs typeface="+mn-cs"/>
      </a:defRPr>
    </a:lvl4pPr>
    <a:lvl5pPr marL="1925544" algn="l" defTabSz="962772" rtl="0" eaLnBrk="1" latinLnBrk="0" hangingPunct="1">
      <a:defRPr kumimoji="1" sz="1900" kern="1200">
        <a:solidFill>
          <a:schemeClr val="tx1"/>
        </a:solidFill>
        <a:latin typeface="+mn-lt"/>
        <a:ea typeface="+mn-ea"/>
        <a:cs typeface="+mn-cs"/>
      </a:defRPr>
    </a:lvl5pPr>
    <a:lvl6pPr marL="2406929" algn="l" defTabSz="962772" rtl="0" eaLnBrk="1" latinLnBrk="0" hangingPunct="1">
      <a:defRPr kumimoji="1" sz="1900" kern="1200">
        <a:solidFill>
          <a:schemeClr val="tx1"/>
        </a:solidFill>
        <a:latin typeface="+mn-lt"/>
        <a:ea typeface="+mn-ea"/>
        <a:cs typeface="+mn-cs"/>
      </a:defRPr>
    </a:lvl6pPr>
    <a:lvl7pPr marL="2888315" algn="l" defTabSz="962772" rtl="0" eaLnBrk="1" latinLnBrk="0" hangingPunct="1">
      <a:defRPr kumimoji="1" sz="1900" kern="1200">
        <a:solidFill>
          <a:schemeClr val="tx1"/>
        </a:solidFill>
        <a:latin typeface="+mn-lt"/>
        <a:ea typeface="+mn-ea"/>
        <a:cs typeface="+mn-cs"/>
      </a:defRPr>
    </a:lvl7pPr>
    <a:lvl8pPr marL="3369701" algn="l" defTabSz="962772" rtl="0" eaLnBrk="1" latinLnBrk="0" hangingPunct="1">
      <a:defRPr kumimoji="1" sz="1900" kern="1200">
        <a:solidFill>
          <a:schemeClr val="tx1"/>
        </a:solidFill>
        <a:latin typeface="+mn-lt"/>
        <a:ea typeface="+mn-ea"/>
        <a:cs typeface="+mn-cs"/>
      </a:defRPr>
    </a:lvl8pPr>
    <a:lvl9pPr marL="3851087" algn="l" defTabSz="962772" rtl="0" eaLnBrk="1" latinLnBrk="0" hangingPunct="1">
      <a:defRPr kumimoji="1" sz="19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63" autoAdjust="0"/>
    <p:restoredTop sz="94660"/>
  </p:normalViewPr>
  <p:slideViewPr>
    <p:cSldViewPr>
      <p:cViewPr varScale="1">
        <p:scale>
          <a:sx n="97" d="100"/>
          <a:sy n="97" d="100"/>
        </p:scale>
        <p:origin x="-204" y="-96"/>
      </p:cViewPr>
      <p:guideLst>
        <p:guide orient="horz" pos="2314"/>
        <p:guide pos="299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12827" y="2281824"/>
            <a:ext cx="8078709" cy="1574492"/>
          </a:xfrm>
        </p:spPr>
        <p:txBody>
          <a:bodyPr/>
          <a:lstStyle/>
          <a:p>
            <a:r>
              <a:rPr kumimoji="1" lang="ja-JP" altLang="en-US" dirty="0" smtClean="0"/>
              <a:t>マスター タイトルの書式設定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25655" y="4162373"/>
            <a:ext cx="6653054" cy="1877148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813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627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4441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9255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4069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8883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36970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8510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2015/4/21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pic>
        <p:nvPicPr>
          <p:cNvPr id="7" name="図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25"/>
            <a:ext cx="9504363" cy="7344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09426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2015/4/21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41578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62924" y="314559"/>
            <a:ext cx="2222634" cy="6712846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3370" y="314559"/>
            <a:ext cx="6511149" cy="6712846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2015/4/21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06286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dirty="0" smtClean="0"/>
              <a:t>マスター テキストの書式設定</a:t>
            </a:r>
          </a:p>
          <a:p>
            <a:pPr lvl="1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2 </a:t>
            </a:r>
            <a:r>
              <a:rPr kumimoji="1" lang="ja-JP" altLang="en-US" dirty="0" smtClean="0"/>
              <a:t>レベル</a:t>
            </a:r>
          </a:p>
          <a:p>
            <a:pPr lvl="2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3 </a:t>
            </a:r>
            <a:r>
              <a:rPr kumimoji="1" lang="ja-JP" altLang="en-US" dirty="0" smtClean="0"/>
              <a:t>レベル</a:t>
            </a:r>
          </a:p>
          <a:p>
            <a:pPr lvl="3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4 </a:t>
            </a:r>
            <a:r>
              <a:rPr kumimoji="1" lang="ja-JP" altLang="en-US" dirty="0" smtClean="0"/>
              <a:t>レベル</a:t>
            </a:r>
          </a:p>
          <a:p>
            <a:pPr lvl="4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5 </a:t>
            </a:r>
            <a:r>
              <a:rPr kumimoji="1" lang="ja-JP" altLang="en-US" dirty="0" smtClean="0"/>
              <a:t>レベル</a:t>
            </a: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2015/4/21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9" name="正方形/長方形 8"/>
          <p:cNvSpPr/>
          <p:nvPr userDrawn="1"/>
        </p:nvSpPr>
        <p:spPr>
          <a:xfrm>
            <a:off x="0" y="0"/>
            <a:ext cx="9504363" cy="1728000"/>
          </a:xfrm>
          <a:prstGeom prst="rect">
            <a:avLst/>
          </a:prstGeom>
          <a:solidFill>
            <a:srgbClr val="99FF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13" name="図 1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4689"/>
            <a:ext cx="9504363" cy="7344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63213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50779" y="4720076"/>
            <a:ext cx="8078709" cy="1458871"/>
          </a:xfrm>
        </p:spPr>
        <p:txBody>
          <a:bodyPr anchor="t"/>
          <a:lstStyle>
            <a:lvl1pPr algn="l">
              <a:defRPr sz="42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50779" y="3113279"/>
            <a:ext cx="8078709" cy="1606798"/>
          </a:xfrm>
        </p:spPr>
        <p:txBody>
          <a:bodyPr anchor="b"/>
          <a:lstStyle>
            <a:lvl1pPr marL="0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1pPr>
            <a:lvl2pPr marL="481386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2pPr>
            <a:lvl3pPr marL="962772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3pPr>
            <a:lvl4pPr marL="1444158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4pPr>
            <a:lvl5pPr marL="1925544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5pPr>
            <a:lvl6pPr marL="2406929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6pPr>
            <a:lvl7pPr marL="2888315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7pPr>
            <a:lvl8pPr marL="3369701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8pPr>
            <a:lvl9pPr marL="3851087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2015/4/21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863607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3370" y="1836341"/>
            <a:ext cx="4366067" cy="5191064"/>
          </a:xfrm>
        </p:spPr>
        <p:txBody>
          <a:bodyPr/>
          <a:lstStyle>
            <a:lvl1pPr>
              <a:defRPr sz="2900"/>
            </a:lvl1pPr>
            <a:lvl2pPr>
              <a:defRPr sz="2500"/>
            </a:lvl2pPr>
            <a:lvl3pPr>
              <a:defRPr sz="21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17842" y="1836341"/>
            <a:ext cx="4367716" cy="5191064"/>
          </a:xfrm>
        </p:spPr>
        <p:txBody>
          <a:bodyPr/>
          <a:lstStyle>
            <a:lvl1pPr>
              <a:defRPr sz="2900"/>
            </a:lvl1pPr>
            <a:lvl2pPr>
              <a:defRPr sz="2500"/>
            </a:lvl2pPr>
            <a:lvl3pPr>
              <a:defRPr sz="21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2015/4/21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996006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75218" y="294155"/>
            <a:ext cx="8553927" cy="1224227"/>
          </a:xfr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75218" y="1644205"/>
            <a:ext cx="4199411" cy="685227"/>
          </a:xfrm>
        </p:spPr>
        <p:txBody>
          <a:bodyPr anchor="b"/>
          <a:lstStyle>
            <a:lvl1pPr marL="0" indent="0">
              <a:buNone/>
              <a:defRPr sz="2500" b="1"/>
            </a:lvl1pPr>
            <a:lvl2pPr marL="481386" indent="0">
              <a:buNone/>
              <a:defRPr sz="2100" b="1"/>
            </a:lvl2pPr>
            <a:lvl3pPr marL="962772" indent="0">
              <a:buNone/>
              <a:defRPr sz="1900" b="1"/>
            </a:lvl3pPr>
            <a:lvl4pPr marL="1444158" indent="0">
              <a:buNone/>
              <a:defRPr sz="1700" b="1"/>
            </a:lvl4pPr>
            <a:lvl5pPr marL="1925544" indent="0">
              <a:buNone/>
              <a:defRPr sz="1700" b="1"/>
            </a:lvl5pPr>
            <a:lvl6pPr marL="2406929" indent="0">
              <a:buNone/>
              <a:defRPr sz="1700" b="1"/>
            </a:lvl6pPr>
            <a:lvl7pPr marL="2888315" indent="0">
              <a:buNone/>
              <a:defRPr sz="1700" b="1"/>
            </a:lvl7pPr>
            <a:lvl8pPr marL="3369701" indent="0">
              <a:buNone/>
              <a:defRPr sz="1700" b="1"/>
            </a:lvl8pPr>
            <a:lvl9pPr marL="3851087" indent="0">
              <a:buNone/>
              <a:defRPr sz="17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75218" y="2329432"/>
            <a:ext cx="4199411" cy="4232086"/>
          </a:xfrm>
        </p:spPr>
        <p:txBody>
          <a:bodyPr/>
          <a:lstStyle>
            <a:lvl1pPr>
              <a:defRPr sz="2500"/>
            </a:lvl1pPr>
            <a:lvl2pPr>
              <a:defRPr sz="2100"/>
            </a:lvl2pPr>
            <a:lvl3pPr>
              <a:defRPr sz="19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828085" y="1644205"/>
            <a:ext cx="4201060" cy="685227"/>
          </a:xfrm>
        </p:spPr>
        <p:txBody>
          <a:bodyPr anchor="b"/>
          <a:lstStyle>
            <a:lvl1pPr marL="0" indent="0">
              <a:buNone/>
              <a:defRPr sz="2500" b="1"/>
            </a:lvl1pPr>
            <a:lvl2pPr marL="481386" indent="0">
              <a:buNone/>
              <a:defRPr sz="2100" b="1"/>
            </a:lvl2pPr>
            <a:lvl3pPr marL="962772" indent="0">
              <a:buNone/>
              <a:defRPr sz="1900" b="1"/>
            </a:lvl3pPr>
            <a:lvl4pPr marL="1444158" indent="0">
              <a:buNone/>
              <a:defRPr sz="1700" b="1"/>
            </a:lvl4pPr>
            <a:lvl5pPr marL="1925544" indent="0">
              <a:buNone/>
              <a:defRPr sz="1700" b="1"/>
            </a:lvl5pPr>
            <a:lvl6pPr marL="2406929" indent="0">
              <a:buNone/>
              <a:defRPr sz="1700" b="1"/>
            </a:lvl6pPr>
            <a:lvl7pPr marL="2888315" indent="0">
              <a:buNone/>
              <a:defRPr sz="1700" b="1"/>
            </a:lvl7pPr>
            <a:lvl8pPr marL="3369701" indent="0">
              <a:buNone/>
              <a:defRPr sz="1700" b="1"/>
            </a:lvl8pPr>
            <a:lvl9pPr marL="3851087" indent="0">
              <a:buNone/>
              <a:defRPr sz="17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828085" y="2329432"/>
            <a:ext cx="4201060" cy="4232086"/>
          </a:xfrm>
        </p:spPr>
        <p:txBody>
          <a:bodyPr/>
          <a:lstStyle>
            <a:lvl1pPr>
              <a:defRPr sz="2500"/>
            </a:lvl1pPr>
            <a:lvl2pPr>
              <a:defRPr sz="2100"/>
            </a:lvl2pPr>
            <a:lvl3pPr>
              <a:defRPr sz="19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2015/4/21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241600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2015/4/21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36763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2015/4/21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790625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75219" y="292454"/>
            <a:ext cx="3126870" cy="1244631"/>
          </a:xfrm>
        </p:spPr>
        <p:txBody>
          <a:bodyPr anchor="b"/>
          <a:lstStyle>
            <a:lvl1pPr algn="l">
              <a:defRPr sz="21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715942" y="292455"/>
            <a:ext cx="5313203" cy="6269064"/>
          </a:xfrm>
        </p:spPr>
        <p:txBody>
          <a:bodyPr/>
          <a:lstStyle>
            <a:lvl1pPr>
              <a:defRPr sz="3400"/>
            </a:lvl1pPr>
            <a:lvl2pPr>
              <a:defRPr sz="2900"/>
            </a:lvl2pPr>
            <a:lvl3pPr>
              <a:defRPr sz="25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75219" y="1537086"/>
            <a:ext cx="3126870" cy="5024433"/>
          </a:xfrm>
        </p:spPr>
        <p:txBody>
          <a:bodyPr/>
          <a:lstStyle>
            <a:lvl1pPr marL="0" indent="0">
              <a:buNone/>
              <a:defRPr sz="1500"/>
            </a:lvl1pPr>
            <a:lvl2pPr marL="481386" indent="0">
              <a:buNone/>
              <a:defRPr sz="1300"/>
            </a:lvl2pPr>
            <a:lvl3pPr marL="962772" indent="0">
              <a:buNone/>
              <a:defRPr sz="1100"/>
            </a:lvl3pPr>
            <a:lvl4pPr marL="1444158" indent="0">
              <a:buNone/>
              <a:defRPr sz="900"/>
            </a:lvl4pPr>
            <a:lvl5pPr marL="1925544" indent="0">
              <a:buNone/>
              <a:defRPr sz="900"/>
            </a:lvl5pPr>
            <a:lvl6pPr marL="2406929" indent="0">
              <a:buNone/>
              <a:defRPr sz="900"/>
            </a:lvl6pPr>
            <a:lvl7pPr marL="2888315" indent="0">
              <a:buNone/>
              <a:defRPr sz="900"/>
            </a:lvl7pPr>
            <a:lvl8pPr marL="3369701" indent="0">
              <a:buNone/>
              <a:defRPr sz="900"/>
            </a:lvl8pPr>
            <a:lvl9pPr marL="3851087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2015/4/21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591927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862922" y="5141754"/>
            <a:ext cx="5702618" cy="607013"/>
          </a:xfrm>
        </p:spPr>
        <p:txBody>
          <a:bodyPr anchor="b"/>
          <a:lstStyle>
            <a:lvl1pPr algn="l">
              <a:defRPr sz="21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862922" y="656322"/>
            <a:ext cx="5702618" cy="4407218"/>
          </a:xfrm>
        </p:spPr>
        <p:txBody>
          <a:bodyPr/>
          <a:lstStyle>
            <a:lvl1pPr marL="0" indent="0">
              <a:buNone/>
              <a:defRPr sz="3400"/>
            </a:lvl1pPr>
            <a:lvl2pPr marL="481386" indent="0">
              <a:buNone/>
              <a:defRPr sz="2900"/>
            </a:lvl2pPr>
            <a:lvl3pPr marL="962772" indent="0">
              <a:buNone/>
              <a:defRPr sz="2500"/>
            </a:lvl3pPr>
            <a:lvl4pPr marL="1444158" indent="0">
              <a:buNone/>
              <a:defRPr sz="2100"/>
            </a:lvl4pPr>
            <a:lvl5pPr marL="1925544" indent="0">
              <a:buNone/>
              <a:defRPr sz="2100"/>
            </a:lvl5pPr>
            <a:lvl6pPr marL="2406929" indent="0">
              <a:buNone/>
              <a:defRPr sz="2100"/>
            </a:lvl6pPr>
            <a:lvl7pPr marL="2888315" indent="0">
              <a:buNone/>
              <a:defRPr sz="2100"/>
            </a:lvl7pPr>
            <a:lvl8pPr marL="3369701" indent="0">
              <a:buNone/>
              <a:defRPr sz="2100"/>
            </a:lvl8pPr>
            <a:lvl9pPr marL="3851087" indent="0">
              <a:buNone/>
              <a:defRPr sz="21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862922" y="5748767"/>
            <a:ext cx="5702618" cy="862059"/>
          </a:xfrm>
        </p:spPr>
        <p:txBody>
          <a:bodyPr/>
          <a:lstStyle>
            <a:lvl1pPr marL="0" indent="0">
              <a:buNone/>
              <a:defRPr sz="1500"/>
            </a:lvl1pPr>
            <a:lvl2pPr marL="481386" indent="0">
              <a:buNone/>
              <a:defRPr sz="1300"/>
            </a:lvl2pPr>
            <a:lvl3pPr marL="962772" indent="0">
              <a:buNone/>
              <a:defRPr sz="1100"/>
            </a:lvl3pPr>
            <a:lvl4pPr marL="1444158" indent="0">
              <a:buNone/>
              <a:defRPr sz="900"/>
            </a:lvl4pPr>
            <a:lvl5pPr marL="1925544" indent="0">
              <a:buNone/>
              <a:defRPr sz="900"/>
            </a:lvl5pPr>
            <a:lvl6pPr marL="2406929" indent="0">
              <a:buNone/>
              <a:defRPr sz="900"/>
            </a:lvl6pPr>
            <a:lvl7pPr marL="2888315" indent="0">
              <a:buNone/>
              <a:defRPr sz="900"/>
            </a:lvl7pPr>
            <a:lvl8pPr marL="3369701" indent="0">
              <a:buNone/>
              <a:defRPr sz="900"/>
            </a:lvl8pPr>
            <a:lvl9pPr marL="3851087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2015/4/21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023240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75218" y="294155"/>
            <a:ext cx="8553927" cy="1224227"/>
          </a:xfrm>
          <a:prstGeom prst="rect">
            <a:avLst/>
          </a:prstGeom>
        </p:spPr>
        <p:txBody>
          <a:bodyPr vert="horz" lIns="96277" tIns="48139" rIns="96277" bIns="48139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75218" y="1713919"/>
            <a:ext cx="8553927" cy="4847600"/>
          </a:xfrm>
          <a:prstGeom prst="rect">
            <a:avLst/>
          </a:prstGeom>
        </p:spPr>
        <p:txBody>
          <a:bodyPr vert="horz" lIns="96277" tIns="48139" rIns="96277" bIns="48139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75218" y="6808064"/>
            <a:ext cx="2217685" cy="391073"/>
          </a:xfrm>
          <a:prstGeom prst="rect">
            <a:avLst/>
          </a:prstGeom>
        </p:spPr>
        <p:txBody>
          <a:bodyPr vert="horz" lIns="96277" tIns="48139" rIns="96277" bIns="48139" rtlCol="0" anchor="ctr"/>
          <a:lstStyle>
            <a:lvl1pPr algn="l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DA3889-5675-45C7-8444-8898B136216C}" type="datetimeFigureOut">
              <a:rPr kumimoji="1" lang="ja-JP" altLang="en-US" smtClean="0"/>
              <a:t>2015/4/21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247324" y="6808064"/>
            <a:ext cx="3009715" cy="391073"/>
          </a:xfrm>
          <a:prstGeom prst="rect">
            <a:avLst/>
          </a:prstGeom>
        </p:spPr>
        <p:txBody>
          <a:bodyPr vert="horz" lIns="96277" tIns="48139" rIns="96277" bIns="48139" rtlCol="0" anchor="ctr"/>
          <a:lstStyle>
            <a:lvl1pPr algn="ctr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811460" y="6808064"/>
            <a:ext cx="2217685" cy="391073"/>
          </a:xfrm>
          <a:prstGeom prst="rect">
            <a:avLst/>
          </a:prstGeom>
        </p:spPr>
        <p:txBody>
          <a:bodyPr vert="horz" lIns="96277" tIns="48139" rIns="96277" bIns="48139" rtlCol="0" anchor="ctr"/>
          <a:lstStyle>
            <a:lvl1pPr algn="r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632211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962772" rtl="0" eaLnBrk="1" latinLnBrk="0" hangingPunct="1">
        <a:spcBef>
          <a:spcPct val="0"/>
        </a:spcBef>
        <a:buNone/>
        <a:defRPr kumimoji="1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61039" indent="-361039" algn="l" defTabSz="96277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400" kern="1200">
          <a:solidFill>
            <a:schemeClr val="tx1"/>
          </a:solidFill>
          <a:latin typeface="+mn-lt"/>
          <a:ea typeface="+mn-ea"/>
          <a:cs typeface="+mn-cs"/>
        </a:defRPr>
      </a:lvl1pPr>
      <a:lvl2pPr marL="782252" indent="-300866" algn="l" defTabSz="962772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900" kern="1200">
          <a:solidFill>
            <a:schemeClr val="tx1"/>
          </a:solidFill>
          <a:latin typeface="+mn-lt"/>
          <a:ea typeface="+mn-ea"/>
          <a:cs typeface="+mn-cs"/>
        </a:defRPr>
      </a:lvl2pPr>
      <a:lvl3pPr marL="1203465" indent="-240693" algn="l" defTabSz="96277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500" kern="1200">
          <a:solidFill>
            <a:schemeClr val="tx1"/>
          </a:solidFill>
          <a:latin typeface="+mn-lt"/>
          <a:ea typeface="+mn-ea"/>
          <a:cs typeface="+mn-cs"/>
        </a:defRPr>
      </a:lvl3pPr>
      <a:lvl4pPr marL="1684851" indent="-240693" algn="l" defTabSz="962772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166236" indent="-240693" algn="l" defTabSz="962772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47622" indent="-240693" algn="l" defTabSz="96277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29008" indent="-240693" algn="l" defTabSz="96277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610394" indent="-240693" algn="l" defTabSz="96277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091780" indent="-240693" algn="l" defTabSz="96277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62772" rtl="0" eaLnBrk="1" latinLnBrk="0" hangingPunct="1">
        <a:defRPr kumimoji="1" sz="1900" kern="1200">
          <a:solidFill>
            <a:schemeClr val="tx1"/>
          </a:solidFill>
          <a:latin typeface="+mn-lt"/>
          <a:ea typeface="+mn-ea"/>
          <a:cs typeface="+mn-cs"/>
        </a:defRPr>
      </a:lvl1pPr>
      <a:lvl2pPr marL="481386" algn="l" defTabSz="962772" rtl="0" eaLnBrk="1" latinLnBrk="0" hangingPunct="1">
        <a:defRPr kumimoji="1" sz="1900" kern="1200">
          <a:solidFill>
            <a:schemeClr val="tx1"/>
          </a:solidFill>
          <a:latin typeface="+mn-lt"/>
          <a:ea typeface="+mn-ea"/>
          <a:cs typeface="+mn-cs"/>
        </a:defRPr>
      </a:lvl2pPr>
      <a:lvl3pPr marL="962772" algn="l" defTabSz="962772" rtl="0" eaLnBrk="1" latinLnBrk="0" hangingPunct="1">
        <a:defRPr kumimoji="1" sz="1900" kern="1200">
          <a:solidFill>
            <a:schemeClr val="tx1"/>
          </a:solidFill>
          <a:latin typeface="+mn-lt"/>
          <a:ea typeface="+mn-ea"/>
          <a:cs typeface="+mn-cs"/>
        </a:defRPr>
      </a:lvl3pPr>
      <a:lvl4pPr marL="1444158" algn="l" defTabSz="962772" rtl="0" eaLnBrk="1" latinLnBrk="0" hangingPunct="1">
        <a:defRPr kumimoji="1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925544" algn="l" defTabSz="962772" rtl="0" eaLnBrk="1" latinLnBrk="0" hangingPunct="1">
        <a:defRPr kumimoji="1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2406929" algn="l" defTabSz="962772" rtl="0" eaLnBrk="1" latinLnBrk="0" hangingPunct="1">
        <a:defRPr kumimoji="1"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888315" algn="l" defTabSz="962772" rtl="0" eaLnBrk="1" latinLnBrk="0" hangingPunct="1">
        <a:defRPr kumimoji="1"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369701" algn="l" defTabSz="962772" rtl="0" eaLnBrk="1" latinLnBrk="0" hangingPunct="1">
        <a:defRPr kumimoji="1"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51087" algn="l" defTabSz="962772" rtl="0" eaLnBrk="1" latinLnBrk="0" hangingPunct="1">
        <a:defRPr kumimoji="1" sz="1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正方形/長方形 6"/>
          <p:cNvSpPr/>
          <p:nvPr/>
        </p:nvSpPr>
        <p:spPr>
          <a:xfrm>
            <a:off x="1405770" y="1728465"/>
            <a:ext cx="6477217" cy="98901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40404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このテンプレートは</a:t>
            </a:r>
            <a:r>
              <a:rPr lang="en-US" altLang="ja-JP" sz="1800" b="1" dirty="0" smtClean="0">
                <a:solidFill>
                  <a:srgbClr val="40404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</a:t>
            </a:r>
            <a:r>
              <a:rPr lang="ja-JP" altLang="en-US" sz="1800" b="1" dirty="0" smtClean="0">
                <a:solidFill>
                  <a:srgbClr val="40404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うちわ（</a:t>
            </a:r>
            <a:r>
              <a:rPr lang="ja-JP" altLang="en-US" sz="1800" b="1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レギュラーサイズ</a:t>
            </a:r>
            <a:r>
              <a:rPr lang="ja-JP" altLang="en-US" sz="1800" b="1" dirty="0" smtClean="0">
                <a:solidFill>
                  <a:srgbClr val="40404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）を作る為のテンプレートです。</a:t>
            </a:r>
            <a:endParaRPr lang="en-US" altLang="ja-JP" sz="1800" b="1" dirty="0" smtClean="0">
              <a:solidFill>
                <a:srgbClr val="40404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40404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ご利用にあたっては「ご利用ガイド」をお読みください。</a:t>
            </a:r>
          </a:p>
        </p:txBody>
      </p:sp>
      <p:sp>
        <p:nvSpPr>
          <p:cNvPr id="8" name="角丸四角形 7"/>
          <p:cNvSpPr/>
          <p:nvPr/>
        </p:nvSpPr>
        <p:spPr>
          <a:xfrm>
            <a:off x="1556734" y="3175216"/>
            <a:ext cx="6192687" cy="832867"/>
          </a:xfrm>
          <a:prstGeom prst="roundRect">
            <a:avLst>
              <a:gd name="adj" fmla="val 11434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600" b="1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STEP1</a:t>
            </a:r>
            <a:endParaRPr lang="en-US" altLang="ja-JP" sz="1600" dirty="0" smtClean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600" b="1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印刷する</a:t>
            </a:r>
            <a:r>
              <a:rPr lang="ja-JP" altLang="en-US" sz="1600" b="1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内容</a:t>
            </a:r>
            <a:r>
              <a:rPr lang="ja-JP" altLang="en-US" sz="1600" b="1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を</a:t>
            </a:r>
            <a:r>
              <a:rPr lang="en-US" altLang="ja-JP" sz="1600" b="1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2</a:t>
            </a:r>
            <a:r>
              <a:rPr lang="ja-JP" altLang="en-US" sz="1600" b="1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ページ目（デザインページ）にデザインしてください。青い枠は「仕上がりイメージライン」です。</a:t>
            </a:r>
            <a:endParaRPr kumimoji="1" lang="ja-JP" altLang="en-US" sz="16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0" name="角丸四角形 9"/>
          <p:cNvSpPr/>
          <p:nvPr/>
        </p:nvSpPr>
        <p:spPr>
          <a:xfrm>
            <a:off x="1548035" y="4471360"/>
            <a:ext cx="6192688" cy="877278"/>
          </a:xfrm>
          <a:prstGeom prst="roundRect">
            <a:avLst>
              <a:gd name="adj" fmla="val 11434"/>
            </a:avLst>
          </a:prstGeom>
          <a:solidFill>
            <a:schemeClr val="bg1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600" b="1" dirty="0" smtClean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STEP</a:t>
            </a:r>
            <a:r>
              <a:rPr lang="ja-JP" altLang="en-US" sz="1600" b="1" dirty="0" smtClean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２</a:t>
            </a:r>
            <a:endParaRPr lang="en-US" altLang="ja-JP" sz="1600" b="1" dirty="0" smtClean="0">
              <a:solidFill>
                <a:schemeClr val="tx2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600" b="1" dirty="0" smtClean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文字・イラスト・写真の絵柄等、仕上がりで切れてはいけない部分は、青い枠の</a:t>
            </a:r>
            <a:r>
              <a:rPr lang="en-US" altLang="ja-JP" sz="1600" b="1" dirty="0" smtClean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5㎜</a:t>
            </a:r>
            <a:r>
              <a:rPr lang="ja-JP" altLang="en-US" sz="1600" b="1" dirty="0" smtClean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内側に収めてレイアウトしてください。</a:t>
            </a: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215677" y="256715"/>
            <a:ext cx="162095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6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本テンプレート</a:t>
            </a:r>
            <a:endParaRPr kumimoji="1" lang="en-US" altLang="ja-JP" sz="1600" b="1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r>
              <a:rPr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について</a:t>
            </a:r>
            <a:endParaRPr kumimoji="1" lang="ja-JP" altLang="en-US" sz="16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333939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215677" y="256715"/>
            <a:ext cx="1620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6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デザインページ</a:t>
            </a:r>
            <a:endParaRPr kumimoji="1" lang="ja-JP" altLang="en-US" sz="16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aphicFrame>
        <p:nvGraphicFramePr>
          <p:cNvPr id="47" name="表 4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53669676"/>
              </p:ext>
            </p:extLst>
          </p:nvPr>
        </p:nvGraphicFramePr>
        <p:xfrm>
          <a:off x="1063369" y="2160512"/>
          <a:ext cx="7377625" cy="2376265"/>
        </p:xfrm>
        <a:graphic>
          <a:graphicData uri="http://schemas.openxmlformats.org/drawingml/2006/table">
            <a:tbl>
              <a:tblPr bandRow="1">
                <a:tableStyleId>{17292A2E-F333-43FB-9621-5CBBE7FDCDCB}</a:tableStyleId>
              </a:tblPr>
              <a:tblGrid>
                <a:gridCol w="2272945"/>
                <a:gridCol w="729240"/>
                <a:gridCol w="729240"/>
                <a:gridCol w="729240"/>
                <a:gridCol w="729240"/>
                <a:gridCol w="729240"/>
                <a:gridCol w="729240"/>
                <a:gridCol w="729240"/>
              </a:tblGrid>
              <a:tr h="490303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受付時間</a:t>
                      </a:r>
                      <a:endParaRPr kumimoji="1" lang="ja-JP" altLang="en-US" sz="2000" b="1" dirty="0">
                        <a:latin typeface="メイリオ" pitchFamily="50" charset="-128"/>
                        <a:ea typeface="メイリオ" pitchFamily="50" charset="-128"/>
                      </a:endParaRPr>
                    </a:p>
                  </a:txBody>
                  <a:tcPr marL="0" marR="0" marT="120024" marB="0"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FF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2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月</a:t>
                      </a:r>
                      <a:endParaRPr kumimoji="1" lang="ja-JP" altLang="en-US" sz="2200" b="1" dirty="0">
                        <a:latin typeface="メイリオ" pitchFamily="50" charset="-128"/>
                        <a:ea typeface="メイリオ" pitchFamily="50" charset="-128"/>
                      </a:endParaRPr>
                    </a:p>
                  </a:txBody>
                  <a:tcPr marL="0" marR="0" marT="87785" marB="0"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F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104305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200" b="1" dirty="0" smtClean="0">
                          <a:latin typeface="メイリオ" pitchFamily="50" charset="-128"/>
                          <a:ea typeface="メイリオ" pitchFamily="50" charset="-128"/>
                        </a:rPr>
                        <a:t>火</a:t>
                      </a:r>
                    </a:p>
                  </a:txBody>
                  <a:tcPr marL="0" marR="0" marT="87785" marB="0"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F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104305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200" b="1" dirty="0" smtClean="0">
                          <a:latin typeface="メイリオ" pitchFamily="50" charset="-128"/>
                          <a:ea typeface="メイリオ" pitchFamily="50" charset="-128"/>
                        </a:rPr>
                        <a:t>水</a:t>
                      </a:r>
                    </a:p>
                  </a:txBody>
                  <a:tcPr marL="0" marR="0" marT="87785" marB="0"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F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104305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200" b="1" dirty="0" smtClean="0">
                          <a:latin typeface="メイリオ" pitchFamily="50" charset="-128"/>
                          <a:ea typeface="メイリオ" pitchFamily="50" charset="-128"/>
                        </a:rPr>
                        <a:t>木</a:t>
                      </a:r>
                    </a:p>
                  </a:txBody>
                  <a:tcPr marL="0" marR="0" marT="87785" marB="0"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F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104305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200" b="1" dirty="0" smtClean="0">
                          <a:latin typeface="メイリオ" pitchFamily="50" charset="-128"/>
                          <a:ea typeface="メイリオ" pitchFamily="50" charset="-128"/>
                        </a:rPr>
                        <a:t>金</a:t>
                      </a:r>
                    </a:p>
                  </a:txBody>
                  <a:tcPr marL="0" marR="0" marT="87785" marB="0"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F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104305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200" b="1" dirty="0" smtClean="0">
                          <a:latin typeface="メイリオ" pitchFamily="50" charset="-128"/>
                          <a:ea typeface="メイリオ" pitchFamily="50" charset="-128"/>
                        </a:rPr>
                        <a:t>土</a:t>
                      </a:r>
                    </a:p>
                  </a:txBody>
                  <a:tcPr marL="0" marR="0" marT="87785" marB="0"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F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104305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2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日</a:t>
                      </a:r>
                    </a:p>
                  </a:txBody>
                  <a:tcPr marL="0" marR="0" marT="87785" marB="0"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FF3"/>
                    </a:solidFill>
                  </a:tcPr>
                </a:tc>
              </a:tr>
              <a:tr h="94298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午前</a:t>
                      </a:r>
                      <a:endParaRPr kumimoji="1" lang="en-US" altLang="ja-JP" sz="2000" b="1" dirty="0" smtClean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algn="ctr"/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（</a:t>
                      </a:r>
                      <a:r>
                        <a:rPr kumimoji="1" lang="en-US" altLang="ja-JP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9</a:t>
                      </a:r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時～</a:t>
                      </a:r>
                      <a:r>
                        <a:rPr kumimoji="1" lang="en-US" altLang="ja-JP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13</a:t>
                      </a:r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時）</a:t>
                      </a:r>
                      <a:endParaRPr kumimoji="1" lang="ja-JP" altLang="en-US" sz="2000" b="1" dirty="0">
                        <a:latin typeface="メイリオ" pitchFamily="50" charset="-128"/>
                        <a:ea typeface="メイリオ" pitchFamily="50" charset="-128"/>
                      </a:endParaRPr>
                    </a:p>
                  </a:txBody>
                  <a:tcPr marL="0" marR="0" marT="150025" marB="60011"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FF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9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○</a:t>
                      </a:r>
                      <a:endParaRPr kumimoji="1" lang="ja-JP" altLang="en-US" sz="29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0" marR="0" marT="175571" marB="0"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104305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9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○</a:t>
                      </a:r>
                    </a:p>
                  </a:txBody>
                  <a:tcPr marL="0" marR="0" marT="175571" marB="0"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104305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9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○</a:t>
                      </a:r>
                    </a:p>
                  </a:txBody>
                  <a:tcPr marL="0" marR="0" marT="175571" marB="0"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104305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9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○</a:t>
                      </a:r>
                    </a:p>
                  </a:txBody>
                  <a:tcPr marL="0" marR="0" marT="175571" marB="0"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104305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9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○</a:t>
                      </a:r>
                    </a:p>
                  </a:txBody>
                  <a:tcPr marL="0" marR="0" marT="175571" marB="0"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104305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9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○</a:t>
                      </a:r>
                    </a:p>
                  </a:txBody>
                  <a:tcPr marL="0" marR="0" marT="175571" marB="0"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104305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9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休</a:t>
                      </a:r>
                    </a:p>
                  </a:txBody>
                  <a:tcPr marL="0" marR="0" marT="175571" marB="0"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94298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午後</a:t>
                      </a:r>
                      <a:endParaRPr kumimoji="1" lang="en-US" altLang="ja-JP" sz="2000" b="1" dirty="0" smtClean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algn="ctr"/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（</a:t>
                      </a:r>
                      <a:r>
                        <a:rPr kumimoji="1" lang="en-US" altLang="ja-JP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14</a:t>
                      </a:r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時～</a:t>
                      </a:r>
                      <a:r>
                        <a:rPr kumimoji="1" lang="en-US" altLang="ja-JP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18</a:t>
                      </a:r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時）</a:t>
                      </a:r>
                      <a:endParaRPr kumimoji="1" lang="en-US" altLang="ja-JP" sz="2000" b="1" dirty="0" smtClean="0">
                        <a:latin typeface="メイリオ" pitchFamily="50" charset="-128"/>
                        <a:ea typeface="メイリオ" pitchFamily="50" charset="-128"/>
                      </a:endParaRPr>
                    </a:p>
                  </a:txBody>
                  <a:tcPr marL="0" marR="0" marT="150025" marB="60011"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F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104305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9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○</a:t>
                      </a:r>
                    </a:p>
                  </a:txBody>
                  <a:tcPr marL="0" marR="0" marT="175571" marB="0"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104305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9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○</a:t>
                      </a:r>
                    </a:p>
                  </a:txBody>
                  <a:tcPr marL="0" marR="0" marT="175571" marB="0"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104305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9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○</a:t>
                      </a:r>
                    </a:p>
                  </a:txBody>
                  <a:tcPr marL="0" marR="0" marT="175571" marB="0"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9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休</a:t>
                      </a:r>
                      <a:endParaRPr kumimoji="1" lang="ja-JP" altLang="en-US" sz="29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0" marR="0" marT="175571" marB="0"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104305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9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○</a:t>
                      </a:r>
                    </a:p>
                  </a:txBody>
                  <a:tcPr marL="0" marR="0" marT="175571" marB="0"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104305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9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休</a:t>
                      </a:r>
                    </a:p>
                  </a:txBody>
                  <a:tcPr marL="0" marR="0" marT="175571" marB="0"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104305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9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休</a:t>
                      </a:r>
                    </a:p>
                  </a:txBody>
                  <a:tcPr marL="0" marR="0" marT="175571" marB="0"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50" name="テキスト ボックス 49"/>
          <p:cNvSpPr txBox="1"/>
          <p:nvPr/>
        </p:nvSpPr>
        <p:spPr>
          <a:xfrm>
            <a:off x="1051724" y="1821958"/>
            <a:ext cx="535664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※</a:t>
            </a:r>
            <a:r>
              <a:rPr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休診日：水、土曜午後・日曜</a:t>
            </a:r>
          </a:p>
        </p:txBody>
      </p:sp>
      <p:sp>
        <p:nvSpPr>
          <p:cNvPr id="51" name="テキスト ボックス 50"/>
          <p:cNvSpPr txBox="1"/>
          <p:nvPr/>
        </p:nvSpPr>
        <p:spPr>
          <a:xfrm>
            <a:off x="1026155" y="4605010"/>
            <a:ext cx="7248936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SzPct val="120000"/>
              <a:buFont typeface="Wingdings" pitchFamily="2" charset="2"/>
              <a:buChar char="l"/>
            </a:pPr>
            <a:r>
              <a:rPr lang="ja-JP" altLang="en-US" sz="900" dirty="0" smtClean="0">
                <a:latin typeface="メイリオ" pitchFamily="50" charset="-128"/>
                <a:ea typeface="メイリオ" pitchFamily="50" charset="-128"/>
              </a:rPr>
              <a:t> 受診の際には、この診察券を受付にご提示してください。</a:t>
            </a:r>
            <a:endParaRPr lang="en-US" altLang="ja-JP" sz="900" dirty="0" smtClean="0">
              <a:latin typeface="メイリオ" pitchFamily="50" charset="-128"/>
              <a:ea typeface="メイリオ" pitchFamily="50" charset="-128"/>
            </a:endParaRPr>
          </a:p>
          <a:p>
            <a:pPr>
              <a:buSzPct val="120000"/>
              <a:buFont typeface="Wingdings" pitchFamily="2" charset="2"/>
              <a:buChar char="l"/>
            </a:pPr>
            <a:r>
              <a:rPr kumimoji="1" lang="ja-JP" altLang="en-US" sz="900" dirty="0" smtClean="0">
                <a:latin typeface="メイリオ" pitchFamily="50" charset="-128"/>
                <a:ea typeface="メイリオ" pitchFamily="50" charset="-128"/>
              </a:rPr>
              <a:t> 毎月最初の来院時には、必ず保険証をご提出ください。</a:t>
            </a:r>
            <a:endParaRPr kumimoji="1" lang="en-US" altLang="ja-JP" sz="900" dirty="0" smtClean="0">
              <a:latin typeface="メイリオ" pitchFamily="50" charset="-128"/>
              <a:ea typeface="メイリオ" pitchFamily="50" charset="-128"/>
            </a:endParaRPr>
          </a:p>
          <a:p>
            <a:pPr>
              <a:buSzPct val="120000"/>
              <a:buFont typeface="Wingdings" pitchFamily="2" charset="2"/>
              <a:buChar char="l"/>
            </a:pPr>
            <a:r>
              <a:rPr lang="ja-JP" altLang="en-US" sz="900" dirty="0" smtClean="0">
                <a:latin typeface="メイリオ" pitchFamily="50" charset="-128"/>
                <a:ea typeface="メイリオ" pitchFamily="50" charset="-128"/>
              </a:rPr>
              <a:t> 住所や連絡先</a:t>
            </a:r>
            <a:r>
              <a:rPr lang="ja-JP" altLang="en-US" sz="900" spc="-150" dirty="0" smtClean="0">
                <a:latin typeface="メイリオ" pitchFamily="50" charset="-128"/>
                <a:ea typeface="メイリオ" pitchFamily="50" charset="-128"/>
              </a:rPr>
              <a:t>、</a:t>
            </a:r>
            <a:r>
              <a:rPr lang="ja-JP" altLang="en-US" sz="900" dirty="0" smtClean="0">
                <a:latin typeface="メイリオ" pitchFamily="50" charset="-128"/>
                <a:ea typeface="メイリオ" pitchFamily="50" charset="-128"/>
              </a:rPr>
              <a:t>保険証の内容に変更があった方は</a:t>
            </a:r>
            <a:r>
              <a:rPr lang="ja-JP" altLang="en-US" sz="900" spc="-150" dirty="0" smtClean="0">
                <a:latin typeface="メイリオ" pitchFamily="50" charset="-128"/>
                <a:ea typeface="メイリオ" pitchFamily="50" charset="-128"/>
              </a:rPr>
              <a:t>、</a:t>
            </a:r>
            <a:r>
              <a:rPr lang="ja-JP" altLang="en-US" sz="900" dirty="0" smtClean="0">
                <a:latin typeface="メイリオ" pitchFamily="50" charset="-128"/>
                <a:ea typeface="メイリオ" pitchFamily="50" charset="-128"/>
              </a:rPr>
              <a:t>必ず受付に申し出て</a:t>
            </a:r>
            <a:r>
              <a:rPr lang="ja-JP" altLang="en-US" sz="900" spc="-110" dirty="0" smtClean="0">
                <a:latin typeface="メイリオ" pitchFamily="50" charset="-128"/>
                <a:ea typeface="メイリオ" pitchFamily="50" charset="-128"/>
              </a:rPr>
              <a:t>くだ</a:t>
            </a:r>
            <a:r>
              <a:rPr lang="ja-JP" altLang="en-US" sz="900" dirty="0" smtClean="0">
                <a:latin typeface="メイリオ" pitchFamily="50" charset="-128"/>
                <a:ea typeface="メイリオ" pitchFamily="50" charset="-128"/>
              </a:rPr>
              <a:t>さい</a:t>
            </a:r>
            <a:r>
              <a:rPr lang="ja-JP" altLang="en-US" sz="900" spc="-110" dirty="0" smtClean="0">
                <a:latin typeface="メイリオ" pitchFamily="50" charset="-128"/>
                <a:ea typeface="メイリオ" pitchFamily="50" charset="-128"/>
              </a:rPr>
              <a:t>。</a:t>
            </a:r>
            <a:endParaRPr kumimoji="1" lang="ja-JP" altLang="en-US" sz="900" spc="-110" dirty="0">
              <a:latin typeface="メイリオ" pitchFamily="50" charset="-128"/>
              <a:ea typeface="メイリオ" pitchFamily="50" charset="-128"/>
            </a:endParaRPr>
          </a:p>
        </p:txBody>
      </p:sp>
      <p:sp>
        <p:nvSpPr>
          <p:cNvPr id="52" name="テキスト ボックス 51"/>
          <p:cNvSpPr txBox="1"/>
          <p:nvPr/>
        </p:nvSpPr>
        <p:spPr>
          <a:xfrm>
            <a:off x="1027978" y="5082644"/>
            <a:ext cx="744840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4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アスクルクリニック</a:t>
            </a:r>
          </a:p>
        </p:txBody>
      </p:sp>
      <p:sp>
        <p:nvSpPr>
          <p:cNvPr id="54" name="テキスト ボックス 53"/>
          <p:cNvSpPr txBox="1"/>
          <p:nvPr/>
        </p:nvSpPr>
        <p:spPr>
          <a:xfrm>
            <a:off x="2251337" y="5658708"/>
            <a:ext cx="500168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000" b="1" dirty="0">
                <a:latin typeface="メイリオ" pitchFamily="50" charset="-128"/>
                <a:ea typeface="メイリオ" pitchFamily="50" charset="-128"/>
              </a:rPr>
              <a:t>〒</a:t>
            </a:r>
            <a:r>
              <a:rPr lang="en-US" altLang="ja-JP" sz="1000" b="1" dirty="0">
                <a:latin typeface="メイリオ" pitchFamily="50" charset="-128"/>
                <a:ea typeface="メイリオ" pitchFamily="50" charset="-128"/>
              </a:rPr>
              <a:t>000-0000 </a:t>
            </a:r>
            <a:r>
              <a:rPr lang="ja-JP" altLang="en-US" sz="1000" b="1" dirty="0">
                <a:latin typeface="メイリオ" pitchFamily="50" charset="-128"/>
                <a:ea typeface="メイリオ" pitchFamily="50" charset="-128"/>
              </a:rPr>
              <a:t>東京都新宿区新宿</a:t>
            </a:r>
            <a:r>
              <a:rPr lang="en-US" altLang="ja-JP" sz="1000" b="1" dirty="0">
                <a:latin typeface="メイリオ" pitchFamily="50" charset="-128"/>
                <a:ea typeface="メイリオ" pitchFamily="50" charset="-128"/>
              </a:rPr>
              <a:t>0-0-0  </a:t>
            </a:r>
            <a:r>
              <a:rPr lang="ja-JP" altLang="en-US" sz="1000" b="1" dirty="0">
                <a:latin typeface="メイリオ" pitchFamily="50" charset="-128"/>
                <a:ea typeface="メイリオ" pitchFamily="50" charset="-128"/>
              </a:rPr>
              <a:t>アスクルビル２階 　</a:t>
            </a:r>
            <a:r>
              <a:rPr lang="ja-JP" altLang="en-US" sz="1000" b="1" dirty="0" smtClean="0">
                <a:latin typeface="メイリオ" pitchFamily="50" charset="-128"/>
                <a:ea typeface="メイリオ" pitchFamily="50" charset="-128"/>
              </a:rPr>
              <a:t>電話</a:t>
            </a:r>
            <a:r>
              <a:rPr lang="en-US" altLang="ja-JP" sz="1000" b="1" dirty="0" smtClean="0">
                <a:latin typeface="メイリオ" pitchFamily="50" charset="-128"/>
                <a:ea typeface="メイリオ" pitchFamily="50" charset="-128"/>
              </a:rPr>
              <a:t>:03-0000-0000</a:t>
            </a:r>
            <a:endParaRPr lang="ja-JP" altLang="en-US" sz="1000" b="1" dirty="0">
              <a:latin typeface="メイリオ" pitchFamily="50" charset="-128"/>
              <a:ea typeface="メイリオ" pitchFamily="50" charset="-128"/>
            </a:endParaRPr>
          </a:p>
        </p:txBody>
      </p:sp>
      <p:sp>
        <p:nvSpPr>
          <p:cNvPr id="55" name="テキスト ボックス 54"/>
          <p:cNvSpPr txBox="1"/>
          <p:nvPr/>
        </p:nvSpPr>
        <p:spPr>
          <a:xfrm>
            <a:off x="1449189" y="1031032"/>
            <a:ext cx="6605984" cy="769441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 anchor="ctr">
            <a:spAutoFit/>
          </a:bodyPr>
          <a:lstStyle/>
          <a:p>
            <a:pPr algn="ctr"/>
            <a:r>
              <a:rPr lang="ja-JP" altLang="en-US" sz="4400" b="1" spc="300" dirty="0" smtClean="0">
                <a:latin typeface="メイリオ" pitchFamily="50" charset="-128"/>
                <a:ea typeface="メイリオ" pitchFamily="50" charset="-128"/>
              </a:rPr>
              <a:t>診療時</a:t>
            </a:r>
            <a:r>
              <a:rPr lang="ja-JP" altLang="en-US" sz="4400" b="1" dirty="0" smtClean="0">
                <a:latin typeface="メイリオ" pitchFamily="50" charset="-128"/>
                <a:ea typeface="メイリオ" pitchFamily="50" charset="-128"/>
              </a:rPr>
              <a:t>間</a:t>
            </a:r>
            <a:endParaRPr kumimoji="1" lang="ja-JP" altLang="en-US" sz="4400" b="1" dirty="0">
              <a:latin typeface="メイリオ" pitchFamily="50" charset="-128"/>
              <a:ea typeface="メイリオ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17848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図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25"/>
            <a:ext cx="9504363" cy="7344713"/>
          </a:xfrm>
          <a:prstGeom prst="rect">
            <a:avLst/>
          </a:prstGeom>
        </p:spPr>
      </p:pic>
      <p:sp>
        <p:nvSpPr>
          <p:cNvPr id="5" name="角丸四角形 4"/>
          <p:cNvSpPr/>
          <p:nvPr/>
        </p:nvSpPr>
        <p:spPr>
          <a:xfrm>
            <a:off x="1664536" y="1372783"/>
            <a:ext cx="6175290" cy="1143412"/>
          </a:xfrm>
          <a:prstGeom prst="roundRect">
            <a:avLst>
              <a:gd name="adj" fmla="val 11434"/>
            </a:avLst>
          </a:prstGeom>
          <a:solidFill>
            <a:schemeClr val="bg1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600" b="1" dirty="0">
                <a:solidFill>
                  <a:schemeClr val="accent6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補足</a:t>
            </a:r>
            <a:endParaRPr lang="en-US" altLang="ja-JP" sz="1600" b="1" dirty="0" smtClean="0">
              <a:solidFill>
                <a:schemeClr val="accent6">
                  <a:lumMod val="75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600" b="1" dirty="0" smtClean="0">
                <a:solidFill>
                  <a:schemeClr val="accent6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2</a:t>
            </a:r>
            <a:r>
              <a:rPr lang="ja-JP" altLang="en-US" sz="1600" b="1" dirty="0" smtClean="0">
                <a:solidFill>
                  <a:schemeClr val="accent6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ページ目の「仕上がりイメージライン」が見えなくなった場合は、本ページの青い枠を</a:t>
            </a:r>
            <a:r>
              <a:rPr lang="en-US" altLang="ja-JP" sz="1600" b="1" dirty="0" smtClean="0">
                <a:solidFill>
                  <a:schemeClr val="accent6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2</a:t>
            </a:r>
            <a:r>
              <a:rPr lang="ja-JP" altLang="en-US" sz="1600" b="1" dirty="0" smtClean="0">
                <a:solidFill>
                  <a:schemeClr val="accent6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ページ目に重ねる（コピー</a:t>
            </a:r>
            <a:r>
              <a:rPr lang="en-US" altLang="ja-JP" sz="1600" b="1" dirty="0" smtClean="0">
                <a:solidFill>
                  <a:schemeClr val="accent6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&amp;</a:t>
            </a:r>
            <a:r>
              <a:rPr lang="ja-JP" altLang="en-US" sz="1600" b="1" dirty="0" smtClean="0">
                <a:solidFill>
                  <a:schemeClr val="accent6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ペーストする）ことで仕上がりイメージを作成してください。</a:t>
            </a:r>
          </a:p>
        </p:txBody>
      </p:sp>
      <p:cxnSp>
        <p:nvCxnSpPr>
          <p:cNvPr id="7" name="直線矢印コネクタ 6"/>
          <p:cNvCxnSpPr/>
          <p:nvPr/>
        </p:nvCxnSpPr>
        <p:spPr>
          <a:xfrm flipH="1" flipV="1">
            <a:off x="719734" y="1008385"/>
            <a:ext cx="944802" cy="792088"/>
          </a:xfrm>
          <a:prstGeom prst="straightConnector1">
            <a:avLst/>
          </a:prstGeom>
          <a:ln>
            <a:solidFill>
              <a:schemeClr val="accent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0273" y="2825991"/>
            <a:ext cx="2293178" cy="17281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00253" y="2825991"/>
            <a:ext cx="2293178" cy="17281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テキスト ボックス 12"/>
          <p:cNvSpPr txBox="1"/>
          <p:nvPr/>
        </p:nvSpPr>
        <p:spPr>
          <a:xfrm>
            <a:off x="215677" y="256715"/>
            <a:ext cx="162095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6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仕上がり</a:t>
            </a:r>
            <a:endParaRPr lang="en-US" altLang="ja-JP" sz="1600" b="1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r>
              <a:rPr lang="ja-JP" altLang="en-US" sz="16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イメージライン</a:t>
            </a:r>
            <a:endParaRPr kumimoji="1" lang="ja-JP" altLang="en-US" sz="16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8" name="右矢印 7"/>
          <p:cNvSpPr/>
          <p:nvPr/>
        </p:nvSpPr>
        <p:spPr>
          <a:xfrm>
            <a:off x="4392141" y="3294043"/>
            <a:ext cx="792088" cy="792088"/>
          </a:xfrm>
          <a:prstGeom prst="rightArrow">
            <a:avLst/>
          </a:prstGeom>
          <a:solidFill>
            <a:schemeClr val="tx2">
              <a:lumMod val="60000"/>
              <a:lumOff val="40000"/>
            </a:schemeClr>
          </a:solidFill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" name="角丸四角形 18"/>
          <p:cNvSpPr/>
          <p:nvPr/>
        </p:nvSpPr>
        <p:spPr>
          <a:xfrm>
            <a:off x="1664536" y="4968825"/>
            <a:ext cx="6175290" cy="927388"/>
          </a:xfrm>
          <a:prstGeom prst="roundRect">
            <a:avLst>
              <a:gd name="adj" fmla="val 11434"/>
            </a:avLst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600" b="1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STEP3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600" b="1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「ご利用ガイド」にしたがって、</a:t>
            </a:r>
            <a:r>
              <a:rPr lang="en-US" altLang="ja-JP" sz="1600" b="1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PDF</a:t>
            </a:r>
            <a:r>
              <a:rPr lang="ja-JP" altLang="en-US" sz="1600" b="1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保存してご入稿ください。</a:t>
            </a:r>
            <a:endParaRPr lang="en-US" altLang="ja-JP" sz="1600" b="1" dirty="0" smtClean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120392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none" rtlCol="0">
        <a:spAutoFit/>
      </a:bodyPr>
      <a:lstStyle>
        <a:defPPr>
          <a:defRPr sz="1200" b="1" dirty="0">
            <a:solidFill>
              <a:srgbClr val="7030A0"/>
            </a:solidFill>
            <a:latin typeface="メイリオ" panose="020B0604030504040204" pitchFamily="50" charset="-128"/>
            <a:ea typeface="メイリオ" panose="020B0604030504040204" pitchFamily="50" charset="-128"/>
          </a:defRPr>
        </a:defPPr>
      </a:lst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250</Words>
  <Application>Microsoft Office PowerPoint</Application>
  <PresentationFormat>ユーザー設定</PresentationFormat>
  <Paragraphs>48</Paragraphs>
  <Slides>3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4" baseType="lpstr">
      <vt:lpstr>Office ​​テーマ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2015-04-21T04:49:17Z</dcterms:created>
  <dcterms:modified xsi:type="dcterms:W3CDTF">2015-04-21T04:49:20Z</dcterms:modified>
</cp:coreProperties>
</file>