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25" d="100"/>
          <a:sy n="125" d="100"/>
        </p:scale>
        <p:origin x="-438" y="-126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156ED-6376-480F-A919-F3A7FE91965E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ECCF-7FE2-4C0F-B942-E33C92024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0ECCF-7FE2-4C0F-B942-E33C92024C1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83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" y="0"/>
            <a:ext cx="6769100" cy="1328905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-1593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aphicFrame>
        <p:nvGraphicFramePr>
          <p:cNvPr id="58" name="表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485969"/>
              </p:ext>
            </p:extLst>
          </p:nvPr>
        </p:nvGraphicFramePr>
        <p:xfrm>
          <a:off x="802434" y="1598127"/>
          <a:ext cx="5164233" cy="1611456"/>
        </p:xfrm>
        <a:graphic>
          <a:graphicData uri="http://schemas.openxmlformats.org/drawingml/2006/table">
            <a:tbl>
              <a:tblPr bandRow="1">
                <a:tableStyleId>{17292A2E-F333-43FB-9621-5CBBE7FDCDCB}</a:tableStyleId>
              </a:tblPr>
              <a:tblGrid>
                <a:gridCol w="1591027"/>
                <a:gridCol w="510458"/>
                <a:gridCol w="510458"/>
                <a:gridCol w="510458"/>
                <a:gridCol w="510458"/>
                <a:gridCol w="510458"/>
                <a:gridCol w="510458"/>
                <a:gridCol w="510458"/>
              </a:tblGrid>
              <a:tr h="2967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受付時間</a:t>
                      </a:r>
                      <a:endParaRPr kumimoji="1" lang="ja-JP" altLang="en-US" sz="15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86027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  <a:endParaRPr kumimoji="1" lang="ja-JP" altLang="en-US" sz="16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292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6292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6292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6292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6292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</a:t>
                      </a:r>
                    </a:p>
                  </a:txBody>
                  <a:tcPr marL="0" marR="0" marT="6292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marL="0" marR="0" marT="6292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</a:tr>
              <a:tr h="5732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  <a:endParaRPr kumimoji="1" lang="en-US" altLang="ja-JP" sz="15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</a:t>
                      </a:r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</a:t>
                      </a:r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ja-JP" altLang="en-US" sz="15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07530" marB="43013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  <a:endParaRPr kumimoji="1" lang="ja-JP" altLang="en-US" sz="21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908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  <a:endParaRPr kumimoji="1" lang="en-US" altLang="ja-JP" sz="15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</a:t>
                      </a:r>
                      <a:r>
                        <a:rPr kumimoji="1" lang="en-US" altLang="ja-JP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</a:t>
                      </a:r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時～</a:t>
                      </a:r>
                      <a:r>
                        <a:rPr kumimoji="1" lang="en-US" altLang="ja-JP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</a:t>
                      </a:r>
                      <a:r>
                        <a:rPr kumimoji="1" lang="ja-JP" altLang="en-US" sz="15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時）</a:t>
                      </a:r>
                      <a:endParaRPr kumimoji="1" lang="en-US" altLang="ja-JP" sz="15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107530" marB="43013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  <a:endParaRPr kumimoji="1" lang="ja-JP" altLang="en-US" sz="21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marL="0" marR="0" marT="12584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9" name="テキスト ボックス 58"/>
          <p:cNvSpPr txBox="1"/>
          <p:nvPr/>
        </p:nvSpPr>
        <p:spPr>
          <a:xfrm>
            <a:off x="720254" y="1368127"/>
            <a:ext cx="5356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休診日：水、土曜午後・日曜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20254" y="3229302"/>
            <a:ext cx="5356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</a:rPr>
              <a:t> 受診の際には、この診察券を受付にご提示してください。</a:t>
            </a:r>
            <a:endParaRPr lang="en-US" altLang="ja-JP" sz="8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kumimoji="1" lang="ja-JP" altLang="en-US" sz="800" dirty="0" smtClean="0">
                <a:latin typeface="メイリオ" pitchFamily="50" charset="-128"/>
                <a:ea typeface="メイリオ" pitchFamily="50" charset="-128"/>
              </a:rPr>
              <a:t> 毎月最初の来院時には、必ず保険証をご提出ください。</a:t>
            </a:r>
            <a:endParaRPr kumimoji="1" lang="en-US" altLang="ja-JP" sz="800" dirty="0" smtClean="0">
              <a:latin typeface="メイリオ" pitchFamily="50" charset="-128"/>
              <a:ea typeface="メイリオ" pitchFamily="50" charset="-128"/>
            </a:endParaRPr>
          </a:p>
          <a:p>
            <a:pPr>
              <a:buSzPct val="120000"/>
              <a:buFont typeface="Wingdings" pitchFamily="2" charset="2"/>
              <a:buChar char="l"/>
            </a:pP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</a:rPr>
              <a:t> 住所や連絡先</a:t>
            </a:r>
            <a:r>
              <a:rPr lang="ja-JP" altLang="en-US" sz="8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</a:rPr>
              <a:t>保険証の内容に変更があった方は</a:t>
            </a:r>
            <a:r>
              <a:rPr lang="ja-JP" altLang="en-US" sz="800" spc="-150" dirty="0" smtClean="0"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</a:rPr>
              <a:t>必ず受付に申し出て</a:t>
            </a:r>
            <a:r>
              <a:rPr lang="ja-JP" altLang="en-US" sz="800" spc="-110" dirty="0" smtClean="0">
                <a:latin typeface="メイリオ" pitchFamily="50" charset="-128"/>
                <a:ea typeface="メイリオ" pitchFamily="50" charset="-128"/>
              </a:rPr>
              <a:t>くだ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</a:rPr>
              <a:t>さい</a:t>
            </a:r>
            <a:r>
              <a:rPr lang="ja-JP" altLang="en-US" sz="800" spc="-110" dirty="0" smtClean="0">
                <a:latin typeface="メイリオ" pitchFamily="50" charset="-128"/>
                <a:ea typeface="メイリオ" pitchFamily="50" charset="-128"/>
              </a:rPr>
              <a:t>。</a:t>
            </a:r>
            <a:endParaRPr kumimoji="1" lang="ja-JP" altLang="en-US" sz="800" spc="-11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0281" y="3661350"/>
            <a:ext cx="6748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アスクルクリニック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116141" y="4093398"/>
            <a:ext cx="453681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00" b="1" dirty="0">
                <a:latin typeface="メイリオ" pitchFamily="50" charset="-128"/>
                <a:ea typeface="メイリオ" pitchFamily="50" charset="-128"/>
              </a:rPr>
              <a:t>〒</a:t>
            </a:r>
            <a:r>
              <a:rPr lang="en-US" altLang="ja-JP" sz="900" b="1" dirty="0">
                <a:latin typeface="メイリオ" pitchFamily="50" charset="-128"/>
                <a:ea typeface="メイリオ" pitchFamily="50" charset="-128"/>
              </a:rPr>
              <a:t>000-0000 </a:t>
            </a:r>
            <a:r>
              <a:rPr lang="ja-JP" altLang="en-US" sz="900" b="1" dirty="0"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lang="en-US" altLang="ja-JP" sz="900" b="1" dirty="0">
                <a:latin typeface="メイリオ" pitchFamily="50" charset="-128"/>
                <a:ea typeface="メイリオ" pitchFamily="50" charset="-128"/>
              </a:rPr>
              <a:t>0-0-0  </a:t>
            </a:r>
            <a:r>
              <a:rPr lang="ja-JP" altLang="en-US" sz="900" b="1" dirty="0">
                <a:latin typeface="メイリオ" pitchFamily="50" charset="-128"/>
                <a:ea typeface="メイリオ" pitchFamily="50" charset="-128"/>
              </a:rPr>
              <a:t>アスクルビル２階 　</a:t>
            </a:r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電話</a:t>
            </a:r>
            <a:r>
              <a:rPr lang="en-US" altLang="ja-JP" sz="900" b="1" dirty="0" smtClean="0">
                <a:latin typeface="メイリオ" pitchFamily="50" charset="-128"/>
                <a:ea typeface="メイリオ" pitchFamily="50" charset="-128"/>
              </a:rPr>
              <a:t>:03-0000-0000</a:t>
            </a:r>
            <a:endParaRPr lang="ja-JP" altLang="en-US" sz="9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958258" y="824582"/>
            <a:ext cx="4852585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3200" b="1" spc="300" dirty="0" smtClean="0">
                <a:latin typeface="メイリオ" pitchFamily="50" charset="-128"/>
                <a:ea typeface="メイリオ" pitchFamily="50" charset="-128"/>
              </a:rPr>
              <a:t>診療時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間</a:t>
            </a:r>
            <a:endParaRPr kumimoji="1"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Application>Microsoft Office PowerPoint</Application>
  <PresentationFormat>ユーザー設定</PresentationFormat>
  <Paragraphs>49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2015-04-21T04:48:56Z</dcterms:created>
  <dcterms:modified xsi:type="dcterms:W3CDTF">2015-04-21T04:48:58Z</dcterms:modified>
</cp:coreProperties>
</file>