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58" r:id="rId3"/>
    <p:sldId id="257" r:id="rId4"/>
  </p:sldIdLst>
  <p:sldSz cx="9504363" cy="7345363"/>
  <p:notesSz cx="6735763" cy="9866313"/>
  <p:defaultTextStyle>
    <a:defPPr>
      <a:defRPr lang="ja-JP"/>
    </a:defPPr>
    <a:lvl1pPr marL="0" algn="l" defTabSz="962772" rtl="0" eaLnBrk="1" latinLnBrk="0" hangingPunct="1">
      <a:defRPr kumimoji="1" sz="1900" kern="1200">
        <a:solidFill>
          <a:schemeClr val="tx1"/>
        </a:solidFill>
        <a:latin typeface="+mn-lt"/>
        <a:ea typeface="+mn-ea"/>
        <a:cs typeface="+mn-cs"/>
      </a:defRPr>
    </a:lvl1pPr>
    <a:lvl2pPr marL="481386" algn="l" defTabSz="962772" rtl="0" eaLnBrk="1" latinLnBrk="0" hangingPunct="1">
      <a:defRPr kumimoji="1" sz="1900" kern="1200">
        <a:solidFill>
          <a:schemeClr val="tx1"/>
        </a:solidFill>
        <a:latin typeface="+mn-lt"/>
        <a:ea typeface="+mn-ea"/>
        <a:cs typeface="+mn-cs"/>
      </a:defRPr>
    </a:lvl2pPr>
    <a:lvl3pPr marL="962772" algn="l" defTabSz="962772" rtl="0" eaLnBrk="1" latinLnBrk="0" hangingPunct="1">
      <a:defRPr kumimoji="1" sz="1900" kern="1200">
        <a:solidFill>
          <a:schemeClr val="tx1"/>
        </a:solidFill>
        <a:latin typeface="+mn-lt"/>
        <a:ea typeface="+mn-ea"/>
        <a:cs typeface="+mn-cs"/>
      </a:defRPr>
    </a:lvl3pPr>
    <a:lvl4pPr marL="1444158" algn="l" defTabSz="962772" rtl="0" eaLnBrk="1" latinLnBrk="0" hangingPunct="1">
      <a:defRPr kumimoji="1" sz="1900" kern="1200">
        <a:solidFill>
          <a:schemeClr val="tx1"/>
        </a:solidFill>
        <a:latin typeface="+mn-lt"/>
        <a:ea typeface="+mn-ea"/>
        <a:cs typeface="+mn-cs"/>
      </a:defRPr>
    </a:lvl4pPr>
    <a:lvl5pPr marL="1925544" algn="l" defTabSz="962772" rtl="0" eaLnBrk="1" latinLnBrk="0" hangingPunct="1">
      <a:defRPr kumimoji="1" sz="1900" kern="1200">
        <a:solidFill>
          <a:schemeClr val="tx1"/>
        </a:solidFill>
        <a:latin typeface="+mn-lt"/>
        <a:ea typeface="+mn-ea"/>
        <a:cs typeface="+mn-cs"/>
      </a:defRPr>
    </a:lvl5pPr>
    <a:lvl6pPr marL="2406929" algn="l" defTabSz="962772" rtl="0" eaLnBrk="1" latinLnBrk="0" hangingPunct="1">
      <a:defRPr kumimoji="1" sz="1900" kern="1200">
        <a:solidFill>
          <a:schemeClr val="tx1"/>
        </a:solidFill>
        <a:latin typeface="+mn-lt"/>
        <a:ea typeface="+mn-ea"/>
        <a:cs typeface="+mn-cs"/>
      </a:defRPr>
    </a:lvl6pPr>
    <a:lvl7pPr marL="2888315" algn="l" defTabSz="962772" rtl="0" eaLnBrk="1" latinLnBrk="0" hangingPunct="1">
      <a:defRPr kumimoji="1" sz="1900" kern="1200">
        <a:solidFill>
          <a:schemeClr val="tx1"/>
        </a:solidFill>
        <a:latin typeface="+mn-lt"/>
        <a:ea typeface="+mn-ea"/>
        <a:cs typeface="+mn-cs"/>
      </a:defRPr>
    </a:lvl7pPr>
    <a:lvl8pPr marL="3369701" algn="l" defTabSz="962772" rtl="0" eaLnBrk="1" latinLnBrk="0" hangingPunct="1">
      <a:defRPr kumimoji="1" sz="1900" kern="1200">
        <a:solidFill>
          <a:schemeClr val="tx1"/>
        </a:solidFill>
        <a:latin typeface="+mn-lt"/>
        <a:ea typeface="+mn-ea"/>
        <a:cs typeface="+mn-cs"/>
      </a:defRPr>
    </a:lvl8pPr>
    <a:lvl9pPr marL="3851087" algn="l" defTabSz="962772" rtl="0" eaLnBrk="1" latinLnBrk="0" hangingPunct="1">
      <a:defRPr kumimoji="1"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314">
          <p15:clr>
            <a:srgbClr val="A4A3A4"/>
          </p15:clr>
        </p15:guide>
        <p15:guide id="2" pos="299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F2B"/>
    <a:srgbClr val="E4064B"/>
    <a:srgbClr val="E40648"/>
    <a:srgbClr val="39482A"/>
    <a:srgbClr val="72C7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93" autoAdjust="0"/>
  </p:normalViewPr>
  <p:slideViewPr>
    <p:cSldViewPr>
      <p:cViewPr varScale="1">
        <p:scale>
          <a:sx n="92" d="100"/>
          <a:sy n="92" d="100"/>
        </p:scale>
        <p:origin x="-102" y="-216"/>
      </p:cViewPr>
      <p:guideLst>
        <p:guide orient="horz" pos="2314"/>
        <p:guide pos="299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12827" y="2281824"/>
            <a:ext cx="8078709" cy="1574492"/>
          </a:xfrm>
        </p:spPr>
        <p:txBody>
          <a:bodyPr/>
          <a:lstStyle/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25655" y="4162373"/>
            <a:ext cx="6653054" cy="187714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81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627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441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255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069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88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697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510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7" name="図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"/>
            <a:ext cx="9504363" cy="7344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9426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44157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162924" y="314559"/>
            <a:ext cx="2222634" cy="6712846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93370" y="314559"/>
            <a:ext cx="6511149" cy="6712846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62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373" y="228726"/>
            <a:ext cx="8911616" cy="6887911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77"/>
            <a:ext cx="9504363" cy="7344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3213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50779" y="4720076"/>
            <a:ext cx="8078709" cy="1458871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50779" y="3113279"/>
            <a:ext cx="8078709" cy="1606798"/>
          </a:xfrm>
        </p:spPr>
        <p:txBody>
          <a:bodyPr anchor="b"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8138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62772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4415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2554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069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8883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36970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85108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63607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93370" y="1836341"/>
            <a:ext cx="4366067" cy="519106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017842" y="1836341"/>
            <a:ext cx="4367716" cy="519106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9600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75218" y="294155"/>
            <a:ext cx="8553927" cy="1224227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75218" y="1644205"/>
            <a:ext cx="4199411" cy="685227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81386" indent="0">
              <a:buNone/>
              <a:defRPr sz="2100" b="1"/>
            </a:lvl2pPr>
            <a:lvl3pPr marL="962772" indent="0">
              <a:buNone/>
              <a:defRPr sz="1900" b="1"/>
            </a:lvl3pPr>
            <a:lvl4pPr marL="1444158" indent="0">
              <a:buNone/>
              <a:defRPr sz="1700" b="1"/>
            </a:lvl4pPr>
            <a:lvl5pPr marL="1925544" indent="0">
              <a:buNone/>
              <a:defRPr sz="1700" b="1"/>
            </a:lvl5pPr>
            <a:lvl6pPr marL="2406929" indent="0">
              <a:buNone/>
              <a:defRPr sz="1700" b="1"/>
            </a:lvl6pPr>
            <a:lvl7pPr marL="2888315" indent="0">
              <a:buNone/>
              <a:defRPr sz="1700" b="1"/>
            </a:lvl7pPr>
            <a:lvl8pPr marL="3369701" indent="0">
              <a:buNone/>
              <a:defRPr sz="1700" b="1"/>
            </a:lvl8pPr>
            <a:lvl9pPr marL="3851087" indent="0">
              <a:buNone/>
              <a:defRPr sz="17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75218" y="2329432"/>
            <a:ext cx="4199411" cy="4232086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828085" y="1644205"/>
            <a:ext cx="4201060" cy="685227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81386" indent="0">
              <a:buNone/>
              <a:defRPr sz="2100" b="1"/>
            </a:lvl2pPr>
            <a:lvl3pPr marL="962772" indent="0">
              <a:buNone/>
              <a:defRPr sz="1900" b="1"/>
            </a:lvl3pPr>
            <a:lvl4pPr marL="1444158" indent="0">
              <a:buNone/>
              <a:defRPr sz="1700" b="1"/>
            </a:lvl4pPr>
            <a:lvl5pPr marL="1925544" indent="0">
              <a:buNone/>
              <a:defRPr sz="1700" b="1"/>
            </a:lvl5pPr>
            <a:lvl6pPr marL="2406929" indent="0">
              <a:buNone/>
              <a:defRPr sz="1700" b="1"/>
            </a:lvl6pPr>
            <a:lvl7pPr marL="2888315" indent="0">
              <a:buNone/>
              <a:defRPr sz="1700" b="1"/>
            </a:lvl7pPr>
            <a:lvl8pPr marL="3369701" indent="0">
              <a:buNone/>
              <a:defRPr sz="1700" b="1"/>
            </a:lvl8pPr>
            <a:lvl9pPr marL="3851087" indent="0">
              <a:buNone/>
              <a:defRPr sz="17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828085" y="2329432"/>
            <a:ext cx="4201060" cy="4232086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241600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3676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79062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75219" y="292454"/>
            <a:ext cx="3126870" cy="1244631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715942" y="292455"/>
            <a:ext cx="5313203" cy="6269064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5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75219" y="1537086"/>
            <a:ext cx="3126870" cy="5024433"/>
          </a:xfrm>
        </p:spPr>
        <p:txBody>
          <a:bodyPr/>
          <a:lstStyle>
            <a:lvl1pPr marL="0" indent="0">
              <a:buNone/>
              <a:defRPr sz="1500"/>
            </a:lvl1pPr>
            <a:lvl2pPr marL="481386" indent="0">
              <a:buNone/>
              <a:defRPr sz="1300"/>
            </a:lvl2pPr>
            <a:lvl3pPr marL="962772" indent="0">
              <a:buNone/>
              <a:defRPr sz="1100"/>
            </a:lvl3pPr>
            <a:lvl4pPr marL="1444158" indent="0">
              <a:buNone/>
              <a:defRPr sz="900"/>
            </a:lvl4pPr>
            <a:lvl5pPr marL="1925544" indent="0">
              <a:buNone/>
              <a:defRPr sz="900"/>
            </a:lvl5pPr>
            <a:lvl6pPr marL="2406929" indent="0">
              <a:buNone/>
              <a:defRPr sz="900"/>
            </a:lvl6pPr>
            <a:lvl7pPr marL="2888315" indent="0">
              <a:buNone/>
              <a:defRPr sz="900"/>
            </a:lvl7pPr>
            <a:lvl8pPr marL="3369701" indent="0">
              <a:buNone/>
              <a:defRPr sz="900"/>
            </a:lvl8pPr>
            <a:lvl9pPr marL="3851087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9192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862922" y="5141754"/>
            <a:ext cx="5702618" cy="607013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862922" y="656322"/>
            <a:ext cx="5702618" cy="4407218"/>
          </a:xfrm>
        </p:spPr>
        <p:txBody>
          <a:bodyPr/>
          <a:lstStyle>
            <a:lvl1pPr marL="0" indent="0">
              <a:buNone/>
              <a:defRPr sz="3400"/>
            </a:lvl1pPr>
            <a:lvl2pPr marL="481386" indent="0">
              <a:buNone/>
              <a:defRPr sz="2900"/>
            </a:lvl2pPr>
            <a:lvl3pPr marL="962772" indent="0">
              <a:buNone/>
              <a:defRPr sz="2500"/>
            </a:lvl3pPr>
            <a:lvl4pPr marL="1444158" indent="0">
              <a:buNone/>
              <a:defRPr sz="2100"/>
            </a:lvl4pPr>
            <a:lvl5pPr marL="1925544" indent="0">
              <a:buNone/>
              <a:defRPr sz="2100"/>
            </a:lvl5pPr>
            <a:lvl6pPr marL="2406929" indent="0">
              <a:buNone/>
              <a:defRPr sz="2100"/>
            </a:lvl6pPr>
            <a:lvl7pPr marL="2888315" indent="0">
              <a:buNone/>
              <a:defRPr sz="2100"/>
            </a:lvl7pPr>
            <a:lvl8pPr marL="3369701" indent="0">
              <a:buNone/>
              <a:defRPr sz="2100"/>
            </a:lvl8pPr>
            <a:lvl9pPr marL="3851087" indent="0">
              <a:buNone/>
              <a:defRPr sz="21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862922" y="5748767"/>
            <a:ext cx="5702618" cy="862059"/>
          </a:xfrm>
        </p:spPr>
        <p:txBody>
          <a:bodyPr/>
          <a:lstStyle>
            <a:lvl1pPr marL="0" indent="0">
              <a:buNone/>
              <a:defRPr sz="1500"/>
            </a:lvl1pPr>
            <a:lvl2pPr marL="481386" indent="0">
              <a:buNone/>
              <a:defRPr sz="1300"/>
            </a:lvl2pPr>
            <a:lvl3pPr marL="962772" indent="0">
              <a:buNone/>
              <a:defRPr sz="1100"/>
            </a:lvl3pPr>
            <a:lvl4pPr marL="1444158" indent="0">
              <a:buNone/>
              <a:defRPr sz="900"/>
            </a:lvl4pPr>
            <a:lvl5pPr marL="1925544" indent="0">
              <a:buNone/>
              <a:defRPr sz="900"/>
            </a:lvl5pPr>
            <a:lvl6pPr marL="2406929" indent="0">
              <a:buNone/>
              <a:defRPr sz="900"/>
            </a:lvl6pPr>
            <a:lvl7pPr marL="2888315" indent="0">
              <a:buNone/>
              <a:defRPr sz="900"/>
            </a:lvl7pPr>
            <a:lvl8pPr marL="3369701" indent="0">
              <a:buNone/>
              <a:defRPr sz="900"/>
            </a:lvl8pPr>
            <a:lvl9pPr marL="3851087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2324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75218" y="294155"/>
            <a:ext cx="8553927" cy="1224227"/>
          </a:xfrm>
          <a:prstGeom prst="rect">
            <a:avLst/>
          </a:prstGeom>
        </p:spPr>
        <p:txBody>
          <a:bodyPr vert="horz" lIns="96277" tIns="48139" rIns="96277" bIns="48139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75218" y="1713919"/>
            <a:ext cx="8553927" cy="4847600"/>
          </a:xfrm>
          <a:prstGeom prst="rect">
            <a:avLst/>
          </a:prstGeom>
        </p:spPr>
        <p:txBody>
          <a:bodyPr vert="horz" lIns="96277" tIns="48139" rIns="96277" bIns="48139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75218" y="6808064"/>
            <a:ext cx="2217685" cy="391073"/>
          </a:xfrm>
          <a:prstGeom prst="rect">
            <a:avLst/>
          </a:prstGeom>
        </p:spPr>
        <p:txBody>
          <a:bodyPr vert="horz" lIns="96277" tIns="48139" rIns="96277" bIns="48139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247324" y="6808064"/>
            <a:ext cx="3009715" cy="391073"/>
          </a:xfrm>
          <a:prstGeom prst="rect">
            <a:avLst/>
          </a:prstGeom>
        </p:spPr>
        <p:txBody>
          <a:bodyPr vert="horz" lIns="96277" tIns="48139" rIns="96277" bIns="48139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811460" y="6808064"/>
            <a:ext cx="2217685" cy="391073"/>
          </a:xfrm>
          <a:prstGeom prst="rect">
            <a:avLst/>
          </a:prstGeom>
        </p:spPr>
        <p:txBody>
          <a:bodyPr vert="horz" lIns="96277" tIns="48139" rIns="96277" bIns="48139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3221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62772" rtl="0" eaLnBrk="1" latinLnBrk="0" hangingPunct="1">
        <a:spcBef>
          <a:spcPct val="0"/>
        </a:spcBef>
        <a:buNone/>
        <a:defRPr kumimoji="1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1039" indent="-361039" algn="l" defTabSz="96277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782252" indent="-300866" algn="l" defTabSz="962772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203465" indent="-240693" algn="l" defTabSz="96277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684851" indent="-240693" algn="l" defTabSz="962772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66236" indent="-240693" algn="l" defTabSz="962772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47622" indent="-240693" algn="l" defTabSz="96277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008" indent="-240693" algn="l" defTabSz="96277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10394" indent="-240693" algn="l" defTabSz="96277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91780" indent="-240693" algn="l" defTabSz="96277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62772" rtl="0" eaLnBrk="1" latinLnBrk="0" hangingPunct="1"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81386" algn="l" defTabSz="962772" rtl="0" eaLnBrk="1" latinLnBrk="0" hangingPunct="1"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62772" algn="l" defTabSz="962772" rtl="0" eaLnBrk="1" latinLnBrk="0" hangingPunct="1"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44158" algn="l" defTabSz="962772" rtl="0" eaLnBrk="1" latinLnBrk="0" hangingPunct="1"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25544" algn="l" defTabSz="962772" rtl="0" eaLnBrk="1" latinLnBrk="0" hangingPunct="1"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06929" algn="l" defTabSz="962772" rtl="0" eaLnBrk="1" latinLnBrk="0" hangingPunct="1"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88315" algn="l" defTabSz="962772" rtl="0" eaLnBrk="1" latinLnBrk="0" hangingPunct="1"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69701" algn="l" defTabSz="962772" rtl="0" eaLnBrk="1" latinLnBrk="0" hangingPunct="1"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51087" algn="l" defTabSz="962772" rtl="0" eaLnBrk="1" latinLnBrk="0" hangingPunct="1"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/>
        </p:nvSpPr>
        <p:spPr>
          <a:xfrm>
            <a:off x="1405770" y="1728465"/>
            <a:ext cx="6477217" cy="98901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 smtClean="0">
                <a:solidFill>
                  <a:srgbClr val="40404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このテンプレートは</a:t>
            </a:r>
            <a:r>
              <a:rPr lang="en-US" altLang="ja-JP" sz="1800" b="1" dirty="0" smtClean="0">
                <a:solidFill>
                  <a:srgbClr val="40404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 </a:t>
            </a:r>
            <a:r>
              <a:rPr lang="ja-JP" altLang="en-US" sz="1800" b="1" dirty="0" smtClean="0">
                <a:solidFill>
                  <a:srgbClr val="40404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うちわ（</a:t>
            </a:r>
            <a:r>
              <a:rPr lang="ja-JP" altLang="en-US" sz="1800" b="1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レギュラーサイズ</a:t>
            </a:r>
            <a:r>
              <a:rPr lang="ja-JP" altLang="en-US" sz="1800" b="1" dirty="0" smtClean="0">
                <a:solidFill>
                  <a:srgbClr val="40404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）を作る為のテンプレートです。</a:t>
            </a:r>
            <a:endParaRPr lang="en-US" altLang="ja-JP" sz="1800" b="1" dirty="0" smtClean="0">
              <a:solidFill>
                <a:srgbClr val="40404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 smtClean="0">
                <a:solidFill>
                  <a:srgbClr val="40404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ご利用にあたっては「ご利用ガイド」をお読みください。</a:t>
            </a:r>
          </a:p>
        </p:txBody>
      </p:sp>
      <p:sp>
        <p:nvSpPr>
          <p:cNvPr id="8" name="角丸四角形 7"/>
          <p:cNvSpPr/>
          <p:nvPr/>
        </p:nvSpPr>
        <p:spPr>
          <a:xfrm>
            <a:off x="1556734" y="3175216"/>
            <a:ext cx="6192687" cy="832867"/>
          </a:xfrm>
          <a:prstGeom prst="roundRect">
            <a:avLst>
              <a:gd name="adj" fmla="val 11434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600" b="1" dirty="0" smtClean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STEP1</a:t>
            </a:r>
            <a:endParaRPr lang="en-US" altLang="ja-JP" sz="1600" dirty="0" smtClean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600" b="1" dirty="0" smtClean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印刷する</a:t>
            </a:r>
            <a:r>
              <a:rPr lang="ja-JP" altLang="en-US" sz="1600" b="1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内容</a:t>
            </a:r>
            <a:r>
              <a:rPr lang="ja-JP" altLang="en-US" sz="1600" b="1" dirty="0" smtClean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を</a:t>
            </a:r>
            <a:r>
              <a:rPr lang="en-US" altLang="ja-JP" sz="1600" b="1" dirty="0" smtClean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2</a:t>
            </a:r>
            <a:r>
              <a:rPr lang="ja-JP" altLang="en-US" sz="1600" b="1" dirty="0" smtClean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ページ目（デザインページ）にデザインしてください。青い枠は「仕上がりイメージライン」です。</a:t>
            </a:r>
            <a:endParaRPr kumimoji="1" lang="ja-JP" altLang="en-US" sz="160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10" name="角丸四角形 9"/>
          <p:cNvSpPr/>
          <p:nvPr/>
        </p:nvSpPr>
        <p:spPr>
          <a:xfrm>
            <a:off x="1548035" y="4471360"/>
            <a:ext cx="6192688" cy="877278"/>
          </a:xfrm>
          <a:prstGeom prst="roundRect">
            <a:avLst>
              <a:gd name="adj" fmla="val 11434"/>
            </a:avLst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600" b="1" dirty="0" smtClean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STEP</a:t>
            </a:r>
            <a:r>
              <a:rPr lang="ja-JP" altLang="en-US" sz="1600" b="1" dirty="0" smtClean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２</a:t>
            </a:r>
            <a:endParaRPr lang="en-US" altLang="ja-JP" sz="1600" b="1" dirty="0" smtClean="0">
              <a:solidFill>
                <a:schemeClr val="tx2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600" b="1" dirty="0" smtClean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文字・イラスト・写真の絵柄等、仕上がりで切れてはいけない部分は、青い枠の</a:t>
            </a:r>
            <a:r>
              <a:rPr lang="en-US" altLang="ja-JP" sz="1600" b="1" dirty="0" smtClean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5㎜</a:t>
            </a:r>
            <a:r>
              <a:rPr lang="ja-JP" altLang="en-US" sz="1600" b="1" dirty="0" smtClean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内側に収めてレイアウトしてください。</a:t>
            </a: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215677" y="256715"/>
            <a:ext cx="16209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本テンプレート</a:t>
            </a:r>
            <a:endParaRPr kumimoji="1" lang="en-US" altLang="ja-JP" sz="16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r>
              <a:rPr lang="ja-JP" altLang="en-US" sz="16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について</a:t>
            </a:r>
            <a:endParaRPr kumimoji="1" lang="ja-JP" altLang="en-US" sz="16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33939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215677" y="25671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デザインページ</a:t>
            </a:r>
            <a:endParaRPr kumimoji="1" lang="ja-JP" altLang="en-US" sz="16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201" y="1415857"/>
            <a:ext cx="5333559" cy="2700305"/>
          </a:xfrm>
          <a:prstGeom prst="rect">
            <a:avLst/>
          </a:prstGeom>
        </p:spPr>
      </p:pic>
      <p:grpSp>
        <p:nvGrpSpPr>
          <p:cNvPr id="4" name="グループ化 3"/>
          <p:cNvGrpSpPr/>
          <p:nvPr/>
        </p:nvGrpSpPr>
        <p:grpSpPr>
          <a:xfrm>
            <a:off x="3488158" y="608888"/>
            <a:ext cx="2528047" cy="806969"/>
            <a:chOff x="2649071" y="608888"/>
            <a:chExt cx="2528047" cy="806969"/>
          </a:xfrm>
        </p:grpSpPr>
        <p:sp>
          <p:nvSpPr>
            <p:cNvPr id="113" name="正方形/長方形 112"/>
            <p:cNvSpPr/>
            <p:nvPr/>
          </p:nvSpPr>
          <p:spPr>
            <a:xfrm>
              <a:off x="2649071" y="800304"/>
              <a:ext cx="2528047" cy="61555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ja-JP" altLang="en-US" sz="4000" spc="600" dirty="0" smtClean="0">
                  <a:solidFill>
                    <a:srgbClr val="274B29"/>
                  </a:solidFill>
                  <a:latin typeface="Adobe Garamond Pro Bold" panose="02020702060506020403" pitchFamily="18" charset="0"/>
                </a:rPr>
                <a:t>askul</a:t>
              </a:r>
              <a:endParaRPr lang="ja-JP" altLang="en-US" sz="4000" spc="600" dirty="0">
                <a:solidFill>
                  <a:srgbClr val="274B29"/>
                </a:solidFill>
                <a:latin typeface="Adobe Garamond Pro Bold" panose="02020702060506020403" pitchFamily="18" charset="0"/>
              </a:endParaRPr>
            </a:p>
          </p:txBody>
        </p:sp>
        <p:sp>
          <p:nvSpPr>
            <p:cNvPr id="114" name="正方形/長方形 113"/>
            <p:cNvSpPr/>
            <p:nvPr/>
          </p:nvSpPr>
          <p:spPr>
            <a:xfrm>
              <a:off x="3138683" y="608888"/>
              <a:ext cx="1548822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1100" spc="600" dirty="0">
                  <a:solidFill>
                    <a:srgbClr val="274B29"/>
                  </a:solidFill>
                  <a:latin typeface="Constantia" panose="02030602050306030303" pitchFamily="18" charset="0"/>
                </a:rPr>
                <a:t>hair&amp;make</a:t>
              </a:r>
            </a:p>
          </p:txBody>
        </p:sp>
      </p:grpSp>
      <p:sp>
        <p:nvSpPr>
          <p:cNvPr id="117" name="正方形/長方形 116"/>
          <p:cNvSpPr/>
          <p:nvPr/>
        </p:nvSpPr>
        <p:spPr>
          <a:xfrm>
            <a:off x="3568139" y="2078014"/>
            <a:ext cx="221727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b="1" dirty="0" smtClean="0">
                <a:solidFill>
                  <a:srgbClr val="274B29"/>
                </a:solidFill>
                <a:latin typeface="Adobe Garamond Pro Bold" panose="02020702060506020403" pitchFamily="18" charset="0"/>
              </a:rPr>
              <a:t>201</a:t>
            </a:r>
            <a:r>
              <a:rPr lang="en-US" altLang="ja-JP" b="1" dirty="0" smtClean="0">
                <a:solidFill>
                  <a:srgbClr val="274B29"/>
                </a:solidFill>
                <a:latin typeface="Adobe Garamond Pro Bold" panose="02020702060506020403" pitchFamily="18" charset="0"/>
              </a:rPr>
              <a:t>5</a:t>
            </a:r>
            <a:r>
              <a:rPr lang="ja-JP" altLang="en-US" b="1" dirty="0" err="1" smtClean="0">
                <a:solidFill>
                  <a:srgbClr val="274B29"/>
                </a:solidFill>
                <a:latin typeface="Adobe Garamond Pro Bold" panose="02020702060506020403" pitchFamily="18" charset="0"/>
              </a:rPr>
              <a:t>.</a:t>
            </a:r>
            <a:r>
              <a:rPr lang="ja-JP" altLang="en-US" sz="4000" b="1" dirty="0" smtClean="0">
                <a:solidFill>
                  <a:srgbClr val="274B29"/>
                </a:solidFill>
                <a:latin typeface="Adobe Garamond Pro Bold" panose="02020702060506020403" pitchFamily="18" charset="0"/>
              </a:rPr>
              <a:t>10.12</a:t>
            </a:r>
            <a:r>
              <a:rPr lang="ja-JP" altLang="en-US" b="1" dirty="0" smtClean="0">
                <a:solidFill>
                  <a:srgbClr val="274B29"/>
                </a:solidFill>
                <a:latin typeface="Adobe Garamond Pro Bold" panose="02020702060506020403" pitchFamily="18" charset="0"/>
              </a:rPr>
              <a:t> </a:t>
            </a:r>
            <a:r>
              <a:rPr lang="ja-JP" altLang="en-US" b="1" dirty="0">
                <a:solidFill>
                  <a:srgbClr val="274B29"/>
                </a:solidFill>
                <a:latin typeface="Adobe Garamond Pro Bold" panose="02020702060506020403" pitchFamily="18" charset="0"/>
              </a:rPr>
              <a:t>Sat</a:t>
            </a:r>
          </a:p>
        </p:txBody>
      </p:sp>
      <p:grpSp>
        <p:nvGrpSpPr>
          <p:cNvPr id="15" name="グループ化 14"/>
          <p:cNvGrpSpPr/>
          <p:nvPr/>
        </p:nvGrpSpPr>
        <p:grpSpPr>
          <a:xfrm>
            <a:off x="1554838" y="4040920"/>
            <a:ext cx="6394686" cy="649099"/>
            <a:chOff x="1616459" y="4040920"/>
            <a:chExt cx="6394686" cy="649099"/>
          </a:xfrm>
        </p:grpSpPr>
        <p:grpSp>
          <p:nvGrpSpPr>
            <p:cNvPr id="13" name="グループ化 12"/>
            <p:cNvGrpSpPr/>
            <p:nvPr/>
          </p:nvGrpSpPr>
          <p:grpSpPr>
            <a:xfrm>
              <a:off x="1616459" y="4040920"/>
              <a:ext cx="3532909" cy="649099"/>
              <a:chOff x="1439813" y="4040920"/>
              <a:chExt cx="3886200" cy="649099"/>
            </a:xfrm>
          </p:grpSpPr>
          <p:sp>
            <p:nvSpPr>
              <p:cNvPr id="138" name="正方形/長方形 137"/>
              <p:cNvSpPr/>
              <p:nvPr/>
            </p:nvSpPr>
            <p:spPr>
              <a:xfrm>
                <a:off x="1439813" y="4040920"/>
                <a:ext cx="3886200" cy="24622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/>
                <a:r>
                  <a:rPr lang="ja-JP" altLang="en-US" sz="1000" dirty="0">
                    <a:solidFill>
                      <a:srgbClr val="39482A"/>
                    </a:solidFill>
                    <a:latin typeface="ＭＳ Ｐ明朝" panose="02020600040205080304" pitchFamily="18" charset="-128"/>
                    <a:ea typeface="ＭＳ Ｐ明朝" panose="02020600040205080304" pitchFamily="18" charset="-128"/>
                  </a:rPr>
                  <a:t>オープニング記念キャンペーン　有効期限2013．11月末日</a:t>
                </a:r>
              </a:p>
            </p:txBody>
          </p:sp>
          <p:sp>
            <p:nvSpPr>
              <p:cNvPr id="140" name="正方形/長方形 139"/>
              <p:cNvSpPr/>
              <p:nvPr/>
            </p:nvSpPr>
            <p:spPr>
              <a:xfrm>
                <a:off x="2051459" y="4228354"/>
                <a:ext cx="266290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ja-JP" altLang="en-US" sz="1600" b="1" spc="300" dirty="0" smtClean="0">
                    <a:solidFill>
                      <a:srgbClr val="E4064B"/>
                    </a:solidFill>
                    <a:latin typeface="HGP明朝B" panose="02020800000000000000" pitchFamily="18" charset="-128"/>
                    <a:ea typeface="HGP明朝B" panose="02020800000000000000" pitchFamily="18" charset="-128"/>
                  </a:rPr>
                  <a:t>All Menu </a:t>
                </a:r>
                <a:r>
                  <a:rPr lang="ja-JP" altLang="en-US" sz="2400" b="1" spc="300" dirty="0" smtClean="0">
                    <a:solidFill>
                      <a:srgbClr val="E4064B"/>
                    </a:solidFill>
                    <a:latin typeface="HGP明朝B" panose="02020800000000000000" pitchFamily="18" charset="-128"/>
                    <a:ea typeface="HGP明朝B" panose="02020800000000000000" pitchFamily="18" charset="-128"/>
                  </a:rPr>
                  <a:t>20%</a:t>
                </a:r>
                <a:r>
                  <a:rPr lang="ja-JP" altLang="en-US" sz="1600" b="1" spc="300" dirty="0" smtClean="0">
                    <a:solidFill>
                      <a:srgbClr val="E4064B"/>
                    </a:solidFill>
                    <a:latin typeface="HGP明朝B" panose="02020800000000000000" pitchFamily="18" charset="-128"/>
                    <a:ea typeface="HGP明朝B" panose="02020800000000000000" pitchFamily="18" charset="-128"/>
                  </a:rPr>
                  <a:t> OFF</a:t>
                </a:r>
                <a:endParaRPr lang="ja-JP" altLang="en-US" sz="1600" b="1" spc="300" dirty="0">
                  <a:solidFill>
                    <a:srgbClr val="E4064B"/>
                  </a:solidFill>
                  <a:latin typeface="HGP明朝B" panose="02020800000000000000" pitchFamily="18" charset="-128"/>
                  <a:ea typeface="HGP明朝B" panose="02020800000000000000" pitchFamily="18" charset="-128"/>
                </a:endParaRPr>
              </a:p>
            </p:txBody>
          </p:sp>
        </p:grpSp>
        <p:grpSp>
          <p:nvGrpSpPr>
            <p:cNvPr id="14" name="グループ化 13"/>
            <p:cNvGrpSpPr/>
            <p:nvPr/>
          </p:nvGrpSpPr>
          <p:grpSpPr>
            <a:xfrm>
              <a:off x="5091386" y="4054468"/>
              <a:ext cx="2919759" cy="622002"/>
              <a:chOff x="1439813" y="5210919"/>
              <a:chExt cx="3886200" cy="622002"/>
            </a:xfrm>
          </p:grpSpPr>
          <p:sp>
            <p:nvSpPr>
              <p:cNvPr id="139" name="正方形/長方形 138"/>
              <p:cNvSpPr/>
              <p:nvPr/>
            </p:nvSpPr>
            <p:spPr>
              <a:xfrm>
                <a:off x="1439813" y="5210919"/>
                <a:ext cx="3886200" cy="24622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/>
                <a:r>
                  <a:rPr lang="ja-JP" altLang="en-US" sz="1000" dirty="0">
                    <a:solidFill>
                      <a:srgbClr val="39482A"/>
                    </a:solidFill>
                    <a:latin typeface="ＭＳ Ｐ明朝" panose="02020600040205080304" pitchFamily="18" charset="-128"/>
                    <a:ea typeface="ＭＳ Ｐ明朝" panose="02020600040205080304" pitchFamily="18" charset="-128"/>
                  </a:rPr>
                  <a:t>オープニング記念プレゼント　先着100名様限定！</a:t>
                </a:r>
              </a:p>
            </p:txBody>
          </p:sp>
          <p:sp>
            <p:nvSpPr>
              <p:cNvPr id="141" name="正方形/長方形 140"/>
              <p:cNvSpPr/>
              <p:nvPr/>
            </p:nvSpPr>
            <p:spPr>
              <a:xfrm>
                <a:off x="2061077" y="5494367"/>
                <a:ext cx="2643672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ja-JP" altLang="en-US" sz="1600" b="1" spc="300" dirty="0">
                    <a:solidFill>
                      <a:srgbClr val="E4064B"/>
                    </a:solidFill>
                    <a:latin typeface="HGP明朝B" panose="02020800000000000000" pitchFamily="18" charset="-128"/>
                    <a:ea typeface="HGP明朝B" panose="02020800000000000000" pitchFamily="18" charset="-128"/>
                  </a:rPr>
                  <a:t>ヘアケア商品プレゼント</a:t>
                </a:r>
              </a:p>
            </p:txBody>
          </p:sp>
        </p:grpSp>
      </p:grpSp>
      <p:sp>
        <p:nvSpPr>
          <p:cNvPr id="146" name="正方形/長方形 145"/>
          <p:cNvSpPr/>
          <p:nvPr/>
        </p:nvSpPr>
        <p:spPr>
          <a:xfrm>
            <a:off x="1764563" y="4690019"/>
            <a:ext cx="4242777" cy="12541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100" spc="600" dirty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ヘアアンドメイク アスクル</a:t>
            </a:r>
          </a:p>
          <a:p>
            <a:r>
              <a:rPr lang="ja-JP" altLang="en-US" sz="1050" b="1" dirty="0">
                <a:solidFill>
                  <a:srgbClr val="E4064B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Phone.</a:t>
            </a:r>
            <a:r>
              <a:rPr lang="ja-JP" altLang="en-US" sz="1600" b="1" dirty="0" smtClean="0">
                <a:solidFill>
                  <a:srgbClr val="E4064B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03-1234-</a:t>
            </a:r>
            <a:r>
              <a:rPr lang="en-US" altLang="ja-JP" sz="1600" b="1" dirty="0" smtClean="0">
                <a:solidFill>
                  <a:srgbClr val="E4064B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1111</a:t>
            </a:r>
            <a:r>
              <a:rPr lang="ja-JP" altLang="en-US" sz="1600" b="1" dirty="0" smtClean="0">
                <a:solidFill>
                  <a:srgbClr val="E4064B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ja-JP" altLang="en-US" sz="1100" dirty="0">
                <a:solidFill>
                  <a:srgbClr val="E4064B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※ご予約優先制</a:t>
            </a:r>
          </a:p>
          <a:p>
            <a:r>
              <a:rPr lang="ja-JP" altLang="en-US" sz="900" dirty="0" smtClean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〒</a:t>
            </a:r>
            <a:r>
              <a:rPr lang="en-US" altLang="zh-TW" sz="900" dirty="0" smtClean="0">
                <a:solidFill>
                  <a:srgbClr val="39482A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135-0061</a:t>
            </a:r>
            <a:r>
              <a:rPr lang="ja-JP" altLang="en-US" sz="900" dirty="0" smtClean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 </a:t>
            </a:r>
            <a:r>
              <a:rPr lang="ja-JP" altLang="en-US" sz="900" dirty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東京都江東区</a:t>
            </a:r>
            <a:r>
              <a:rPr lang="ja-JP" altLang="en-US" sz="900" dirty="0" smtClean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豊洲</a:t>
            </a:r>
            <a:r>
              <a:rPr lang="en-US" altLang="ja-JP" sz="900" dirty="0" smtClean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3-2-3</a:t>
            </a:r>
            <a:r>
              <a:rPr lang="ja-JP" altLang="en-US" sz="900" dirty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　【P有り】</a:t>
            </a:r>
          </a:p>
          <a:p>
            <a:endParaRPr lang="ja-JP" altLang="en-US" sz="800" dirty="0">
              <a:solidFill>
                <a:srgbClr val="39482A"/>
              </a:solidFill>
              <a:latin typeface="ＭＳ Ｐ明朝" panose="02020600040205080304" pitchFamily="18" charset="-128"/>
              <a:ea typeface="ＭＳ Ｐ明朝" panose="02020600040205080304" pitchFamily="18" charset="-128"/>
            </a:endParaRPr>
          </a:p>
          <a:p>
            <a:r>
              <a:rPr lang="ja-JP" altLang="en-US" sz="1050" dirty="0" smtClean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OPEN</a:t>
            </a:r>
            <a:r>
              <a:rPr lang="ja-JP" altLang="en-US" sz="1050" dirty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	平　</a:t>
            </a:r>
            <a:r>
              <a:rPr lang="ja-JP" altLang="en-US" sz="1050" dirty="0" smtClean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日 10：00</a:t>
            </a:r>
            <a:r>
              <a:rPr lang="ja-JP" altLang="en-US" sz="1050" dirty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～19：00 </a:t>
            </a:r>
            <a:r>
              <a:rPr lang="ja-JP" altLang="en-US" sz="1050" dirty="0" smtClean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　［</a:t>
            </a:r>
            <a:r>
              <a:rPr lang="ja-JP" altLang="en-US" sz="1050" dirty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カット受付 ］ ～18：00 </a:t>
            </a:r>
          </a:p>
          <a:p>
            <a:r>
              <a:rPr lang="ja-JP" altLang="en-US" sz="1050" dirty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	土日</a:t>
            </a:r>
            <a:r>
              <a:rPr lang="ja-JP" altLang="en-US" sz="1050" dirty="0" smtClean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祝 10：00</a:t>
            </a:r>
            <a:r>
              <a:rPr lang="ja-JP" altLang="en-US" sz="1050" dirty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～</a:t>
            </a:r>
            <a:r>
              <a:rPr lang="ja-JP" altLang="en-US" sz="1050" dirty="0" smtClean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18：00　［</a:t>
            </a:r>
            <a:r>
              <a:rPr lang="ja-JP" altLang="en-US" sz="1050" dirty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カット受付 ］ ～17：00 </a:t>
            </a:r>
          </a:p>
          <a:p>
            <a:r>
              <a:rPr lang="ja-JP" altLang="en-US" sz="1050" dirty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CLOSE	毎週月曜日</a:t>
            </a:r>
          </a:p>
        </p:txBody>
      </p:sp>
      <p:sp>
        <p:nvSpPr>
          <p:cNvPr id="147" name="Rectangle 7895"/>
          <p:cNvSpPr>
            <a:spLocks noChangeArrowheads="1"/>
          </p:cNvSpPr>
          <p:nvPr/>
        </p:nvSpPr>
        <p:spPr bwMode="auto">
          <a:xfrm>
            <a:off x="5616277" y="4752801"/>
            <a:ext cx="2266893" cy="1051818"/>
          </a:xfrm>
          <a:prstGeom prst="rect">
            <a:avLst/>
          </a:prstGeom>
          <a:solidFill>
            <a:srgbClr val="343F2B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48" name="正方形/長方形 147"/>
          <p:cNvSpPr/>
          <p:nvPr/>
        </p:nvSpPr>
        <p:spPr>
          <a:xfrm>
            <a:off x="6143628" y="5124822"/>
            <a:ext cx="121219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400" b="1" dirty="0" smtClean="0">
                <a:solidFill>
                  <a:schemeClr val="bg1"/>
                </a:solidFill>
              </a:rPr>
              <a:t>地図を入れる</a:t>
            </a:r>
            <a:endParaRPr lang="ja-JP" altLang="en-US" sz="1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48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5"/>
            <a:ext cx="9504363" cy="7344713"/>
          </a:xfrm>
          <a:prstGeom prst="rect">
            <a:avLst/>
          </a:prstGeom>
        </p:spPr>
      </p:pic>
      <p:sp>
        <p:nvSpPr>
          <p:cNvPr id="5" name="角丸四角形 4"/>
          <p:cNvSpPr/>
          <p:nvPr/>
        </p:nvSpPr>
        <p:spPr>
          <a:xfrm>
            <a:off x="1664536" y="1372783"/>
            <a:ext cx="6175290" cy="1143412"/>
          </a:xfrm>
          <a:prstGeom prst="roundRect">
            <a:avLst>
              <a:gd name="adj" fmla="val 11434"/>
            </a:avLst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600" b="1" dirty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補足</a:t>
            </a:r>
            <a:endParaRPr lang="en-US" altLang="ja-JP" sz="1600" b="1" dirty="0" smtClean="0">
              <a:solidFill>
                <a:schemeClr val="accent6">
                  <a:lumMod val="75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600" b="1" dirty="0" smtClean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2</a:t>
            </a:r>
            <a:r>
              <a:rPr lang="ja-JP" altLang="en-US" sz="1600" b="1" dirty="0" smtClean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ページ目の「仕上がりイメージライン」が見えなくなった場合は、本ページの青い枠を</a:t>
            </a:r>
            <a:r>
              <a:rPr lang="en-US" altLang="ja-JP" sz="1600" b="1" dirty="0" smtClean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2</a:t>
            </a:r>
            <a:r>
              <a:rPr lang="ja-JP" altLang="en-US" sz="1600" b="1" dirty="0" smtClean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ページ目に重ねる（コピー</a:t>
            </a:r>
            <a:r>
              <a:rPr lang="en-US" altLang="ja-JP" sz="1600" b="1" dirty="0" smtClean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&amp;</a:t>
            </a:r>
            <a:r>
              <a:rPr lang="ja-JP" altLang="en-US" sz="1600" b="1" dirty="0" smtClean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ペーストする）ことで仕上がりイメージを作成してください。</a:t>
            </a:r>
          </a:p>
        </p:txBody>
      </p:sp>
      <p:cxnSp>
        <p:nvCxnSpPr>
          <p:cNvPr id="7" name="直線矢印コネクタ 6"/>
          <p:cNvCxnSpPr/>
          <p:nvPr/>
        </p:nvCxnSpPr>
        <p:spPr>
          <a:xfrm flipH="1" flipV="1">
            <a:off x="719734" y="1008385"/>
            <a:ext cx="944802" cy="792088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0273" y="2825991"/>
            <a:ext cx="2293178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253" y="2825991"/>
            <a:ext cx="2293178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テキスト ボックス 12"/>
          <p:cNvSpPr txBox="1"/>
          <p:nvPr/>
        </p:nvSpPr>
        <p:spPr>
          <a:xfrm>
            <a:off x="215677" y="256715"/>
            <a:ext cx="16209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仕上がり</a:t>
            </a:r>
            <a:endParaRPr lang="en-US" altLang="ja-JP" sz="16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r>
              <a:rPr lang="ja-JP" altLang="en-US" sz="16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イメージライン</a:t>
            </a:r>
            <a:endParaRPr kumimoji="1" lang="ja-JP" altLang="en-US" sz="16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8" name="右矢印 7"/>
          <p:cNvSpPr/>
          <p:nvPr/>
        </p:nvSpPr>
        <p:spPr>
          <a:xfrm>
            <a:off x="4392141" y="3294043"/>
            <a:ext cx="792088" cy="792088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角丸四角形 18"/>
          <p:cNvSpPr/>
          <p:nvPr/>
        </p:nvSpPr>
        <p:spPr>
          <a:xfrm>
            <a:off x="1664536" y="4968825"/>
            <a:ext cx="6175290" cy="927388"/>
          </a:xfrm>
          <a:prstGeom prst="roundRect">
            <a:avLst>
              <a:gd name="adj" fmla="val 11434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600" b="1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STEP3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600" b="1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「ご利用ガイド」にしたがって、</a:t>
            </a:r>
            <a:r>
              <a:rPr lang="en-US" altLang="ja-JP" sz="1600" b="1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PDF</a:t>
            </a:r>
            <a:r>
              <a:rPr lang="ja-JP" altLang="en-US" sz="1600" b="1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保存してご入稿ください。</a:t>
            </a:r>
            <a:endParaRPr lang="en-US" altLang="ja-JP" sz="1600" b="1" dirty="0" smtClean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20392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b="1" dirty="0">
            <a:solidFill>
              <a:srgbClr val="7030A0"/>
            </a:solidFill>
            <a:latin typeface="メイリオ" panose="020B0604030504040204" pitchFamily="50" charset="-128"/>
            <a:ea typeface="メイリオ" panose="020B0604030504040204" pitchFamily="50" charset="-128"/>
          </a:defRPr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176</Words>
  <Application>Microsoft Office PowerPoint</Application>
  <PresentationFormat>ユーザー設定</PresentationFormat>
  <Paragraphs>30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​​テーマ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2015-04-21T04:55:36Z</dcterms:created>
  <dcterms:modified xsi:type="dcterms:W3CDTF">2015-04-21T04:55:39Z</dcterms:modified>
</cp:coreProperties>
</file>