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7885113" cy="6553200"/>
  <p:notesSz cx="6735763" cy="9866313"/>
  <p:defaultTextStyle>
    <a:defPPr>
      <a:defRPr lang="ja-JP"/>
    </a:defPPr>
    <a:lvl1pPr marL="0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1pPr>
    <a:lvl2pPr marL="412452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2pPr>
    <a:lvl3pPr marL="824903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3pPr>
    <a:lvl4pPr marL="1237355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4pPr>
    <a:lvl5pPr marL="1649806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5pPr>
    <a:lvl6pPr marL="2062257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2474708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2887160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3299611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109" d="100"/>
          <a:sy n="109" d="100"/>
        </p:scale>
        <p:origin x="-390" y="-78"/>
      </p:cViewPr>
      <p:guideLst>
        <p:guide orient="horz" pos="2064"/>
        <p:guide pos="24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9C295-E13C-4131-8281-E5760594D091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739775"/>
            <a:ext cx="44529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EB83A-B783-41C8-9AC4-5C30E0D54D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90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EB83A-B783-41C8-9AC4-5C30E0D54D2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8160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91384" y="2035740"/>
            <a:ext cx="6702346" cy="1404690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82767" y="3713481"/>
            <a:ext cx="5519579" cy="16747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2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7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62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747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7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9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0"/>
            <a:ext cx="7884764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42583" y="280635"/>
            <a:ext cx="1843966" cy="5988897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316" y="280635"/>
            <a:ext cx="5401850" cy="5988897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5" y="306600"/>
            <a:ext cx="7685202" cy="5940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659"/>
            <a:ext cx="7884764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2870" y="4211038"/>
            <a:ext cx="6702346" cy="130153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2870" y="2777527"/>
            <a:ext cx="6702346" cy="1433512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24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49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373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498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6225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747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871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996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315" y="1638300"/>
            <a:ext cx="3622224" cy="463123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62957" y="1638300"/>
            <a:ext cx="3623592" cy="463123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4256" y="262432"/>
            <a:ext cx="7096602" cy="10922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94256" y="1466886"/>
            <a:ext cx="3483961" cy="61132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12452" indent="0">
              <a:buNone/>
              <a:defRPr sz="1800" b="1"/>
            </a:lvl2pPr>
            <a:lvl3pPr marL="824903" indent="0">
              <a:buNone/>
              <a:defRPr sz="1600" b="1"/>
            </a:lvl3pPr>
            <a:lvl4pPr marL="1237355" indent="0">
              <a:buNone/>
              <a:defRPr sz="1500" b="1"/>
            </a:lvl4pPr>
            <a:lvl5pPr marL="1649806" indent="0">
              <a:buNone/>
              <a:defRPr sz="1500" b="1"/>
            </a:lvl5pPr>
            <a:lvl6pPr marL="2062257" indent="0">
              <a:buNone/>
              <a:defRPr sz="1500" b="1"/>
            </a:lvl6pPr>
            <a:lvl7pPr marL="2474708" indent="0">
              <a:buNone/>
              <a:defRPr sz="1500" b="1"/>
            </a:lvl7pPr>
            <a:lvl8pPr marL="2887160" indent="0">
              <a:buNone/>
              <a:defRPr sz="1500" b="1"/>
            </a:lvl8pPr>
            <a:lvl9pPr marL="3299611" indent="0">
              <a:buNone/>
              <a:defRPr sz="1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94256" y="2078214"/>
            <a:ext cx="3483961" cy="3775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005528" y="1466886"/>
            <a:ext cx="3485329" cy="61132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12452" indent="0">
              <a:buNone/>
              <a:defRPr sz="1800" b="1"/>
            </a:lvl2pPr>
            <a:lvl3pPr marL="824903" indent="0">
              <a:buNone/>
              <a:defRPr sz="1600" b="1"/>
            </a:lvl3pPr>
            <a:lvl4pPr marL="1237355" indent="0">
              <a:buNone/>
              <a:defRPr sz="1500" b="1"/>
            </a:lvl4pPr>
            <a:lvl5pPr marL="1649806" indent="0">
              <a:buNone/>
              <a:defRPr sz="1500" b="1"/>
            </a:lvl5pPr>
            <a:lvl6pPr marL="2062257" indent="0">
              <a:buNone/>
              <a:defRPr sz="1500" b="1"/>
            </a:lvl6pPr>
            <a:lvl7pPr marL="2474708" indent="0">
              <a:buNone/>
              <a:defRPr sz="1500" b="1"/>
            </a:lvl7pPr>
            <a:lvl8pPr marL="2887160" indent="0">
              <a:buNone/>
              <a:defRPr sz="1500" b="1"/>
            </a:lvl8pPr>
            <a:lvl9pPr marL="3299611" indent="0">
              <a:buNone/>
              <a:defRPr sz="1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005528" y="2078214"/>
            <a:ext cx="3485329" cy="3775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4256" y="260915"/>
            <a:ext cx="2594148" cy="111040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82861" y="260915"/>
            <a:ext cx="4407997" cy="559297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94256" y="1371319"/>
            <a:ext cx="2594148" cy="4482571"/>
          </a:xfrm>
        </p:spPr>
        <p:txBody>
          <a:bodyPr/>
          <a:lstStyle>
            <a:lvl1pPr marL="0" indent="0">
              <a:buNone/>
              <a:defRPr sz="1300"/>
            </a:lvl1pPr>
            <a:lvl2pPr marL="412452" indent="0">
              <a:buNone/>
              <a:defRPr sz="1100"/>
            </a:lvl2pPr>
            <a:lvl3pPr marL="824903" indent="0">
              <a:buNone/>
              <a:defRPr sz="900"/>
            </a:lvl3pPr>
            <a:lvl4pPr marL="1237355" indent="0">
              <a:buNone/>
              <a:defRPr sz="800"/>
            </a:lvl4pPr>
            <a:lvl5pPr marL="1649806" indent="0">
              <a:buNone/>
              <a:defRPr sz="800"/>
            </a:lvl5pPr>
            <a:lvl6pPr marL="2062257" indent="0">
              <a:buNone/>
              <a:defRPr sz="800"/>
            </a:lvl6pPr>
            <a:lvl7pPr marL="2474708" indent="0">
              <a:buNone/>
              <a:defRPr sz="800"/>
            </a:lvl7pPr>
            <a:lvl8pPr marL="2887160" indent="0">
              <a:buNone/>
              <a:defRPr sz="800"/>
            </a:lvl8pPr>
            <a:lvl9pPr marL="3299611" indent="0">
              <a:buNone/>
              <a:defRPr sz="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45538" y="4587241"/>
            <a:ext cx="4731068" cy="5415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545538" y="585541"/>
            <a:ext cx="4731068" cy="3931920"/>
          </a:xfrm>
        </p:spPr>
        <p:txBody>
          <a:bodyPr/>
          <a:lstStyle>
            <a:lvl1pPr marL="0" indent="0">
              <a:buNone/>
              <a:defRPr sz="2900"/>
            </a:lvl1pPr>
            <a:lvl2pPr marL="412452" indent="0">
              <a:buNone/>
              <a:defRPr sz="2500"/>
            </a:lvl2pPr>
            <a:lvl3pPr marL="824903" indent="0">
              <a:buNone/>
              <a:defRPr sz="2100"/>
            </a:lvl3pPr>
            <a:lvl4pPr marL="1237355" indent="0">
              <a:buNone/>
              <a:defRPr sz="1800"/>
            </a:lvl4pPr>
            <a:lvl5pPr marL="1649806" indent="0">
              <a:buNone/>
              <a:defRPr sz="1800"/>
            </a:lvl5pPr>
            <a:lvl6pPr marL="2062257" indent="0">
              <a:buNone/>
              <a:defRPr sz="1800"/>
            </a:lvl6pPr>
            <a:lvl7pPr marL="2474708" indent="0">
              <a:buNone/>
              <a:defRPr sz="1800"/>
            </a:lvl7pPr>
            <a:lvl8pPr marL="2887160" indent="0">
              <a:buNone/>
              <a:defRPr sz="1800"/>
            </a:lvl8pPr>
            <a:lvl9pPr marL="3299611" indent="0">
              <a:buNone/>
              <a:defRPr sz="18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545538" y="5128790"/>
            <a:ext cx="4731068" cy="769090"/>
          </a:xfrm>
        </p:spPr>
        <p:txBody>
          <a:bodyPr/>
          <a:lstStyle>
            <a:lvl1pPr marL="0" indent="0">
              <a:buNone/>
              <a:defRPr sz="1300"/>
            </a:lvl1pPr>
            <a:lvl2pPr marL="412452" indent="0">
              <a:buNone/>
              <a:defRPr sz="1100"/>
            </a:lvl2pPr>
            <a:lvl3pPr marL="824903" indent="0">
              <a:buNone/>
              <a:defRPr sz="900"/>
            </a:lvl3pPr>
            <a:lvl4pPr marL="1237355" indent="0">
              <a:buNone/>
              <a:defRPr sz="800"/>
            </a:lvl4pPr>
            <a:lvl5pPr marL="1649806" indent="0">
              <a:buNone/>
              <a:defRPr sz="800"/>
            </a:lvl5pPr>
            <a:lvl6pPr marL="2062257" indent="0">
              <a:buNone/>
              <a:defRPr sz="800"/>
            </a:lvl6pPr>
            <a:lvl7pPr marL="2474708" indent="0">
              <a:buNone/>
              <a:defRPr sz="800"/>
            </a:lvl7pPr>
            <a:lvl8pPr marL="2887160" indent="0">
              <a:buNone/>
              <a:defRPr sz="800"/>
            </a:lvl8pPr>
            <a:lvl9pPr marL="3299611" indent="0">
              <a:buNone/>
              <a:defRPr sz="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94256" y="262432"/>
            <a:ext cx="7096602" cy="1092200"/>
          </a:xfrm>
          <a:prstGeom prst="rect">
            <a:avLst/>
          </a:prstGeom>
        </p:spPr>
        <p:txBody>
          <a:bodyPr vert="horz" lIns="82490" tIns="41245" rIns="82490" bIns="41245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94256" y="1529081"/>
            <a:ext cx="7096602" cy="4324809"/>
          </a:xfrm>
          <a:prstGeom prst="rect">
            <a:avLst/>
          </a:prstGeom>
        </p:spPr>
        <p:txBody>
          <a:bodyPr vert="horz" lIns="82490" tIns="41245" rIns="82490" bIns="41245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94256" y="6073846"/>
            <a:ext cx="1839860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94081" y="6073846"/>
            <a:ext cx="2496952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650998" y="6073846"/>
            <a:ext cx="1839860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824903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9338" indent="-309338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0234" indent="-257782" algn="l" defTabSz="82490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129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43580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6031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8483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80934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93386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05837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452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903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355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806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257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708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7160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611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192397" y="1550766"/>
            <a:ext cx="5373699" cy="8823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5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ミニサイズ</a:t>
            </a: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500" b="1" dirty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199614" y="2841492"/>
            <a:ext cx="5366482" cy="743046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印刷する内容を</a:t>
            </a:r>
            <a:r>
              <a:rPr lang="en-US" altLang="ja-JP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</a:t>
            </a:r>
            <a:r>
              <a:rPr lang="ja-JP" altLang="en-US" sz="14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。青い枠</a:t>
            </a: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は「仕上がりイメージライン」です。</a:t>
            </a:r>
            <a:endParaRPr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192397" y="3997853"/>
            <a:ext cx="5366483" cy="78266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4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</a:t>
            </a:r>
            <a:r>
              <a:rPr lang="ja-JP" altLang="en-US" sz="14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、青い枠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8933" y="229030"/>
            <a:ext cx="1414976" cy="509998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78933" y="229029"/>
            <a:ext cx="1414976" cy="294555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</a:p>
        </p:txBody>
      </p:sp>
      <p:pic>
        <p:nvPicPr>
          <p:cNvPr id="102" name="図 10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08" y="1296640"/>
            <a:ext cx="4621897" cy="2340000"/>
          </a:xfrm>
          <a:prstGeom prst="rect">
            <a:avLst/>
          </a:prstGeom>
        </p:spPr>
      </p:pic>
      <p:grpSp>
        <p:nvGrpSpPr>
          <p:cNvPr id="103" name="グループ化 102"/>
          <p:cNvGrpSpPr/>
          <p:nvPr/>
        </p:nvGrpSpPr>
        <p:grpSpPr>
          <a:xfrm>
            <a:off x="2678533" y="669431"/>
            <a:ext cx="2528047" cy="683859"/>
            <a:chOff x="2649071" y="608888"/>
            <a:chExt cx="2528047" cy="683859"/>
          </a:xfrm>
        </p:grpSpPr>
        <p:sp>
          <p:nvSpPr>
            <p:cNvPr id="104" name="正方形/長方形 103"/>
            <p:cNvSpPr/>
            <p:nvPr/>
          </p:nvSpPr>
          <p:spPr>
            <a:xfrm>
              <a:off x="2649071" y="800304"/>
              <a:ext cx="2528047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ja-JP" altLang="en-US" sz="3200" spc="600" dirty="0" smtClean="0">
                  <a:solidFill>
                    <a:srgbClr val="274B29"/>
                  </a:solidFill>
                  <a:latin typeface="Adobe Garamond Pro Bold" panose="02020702060506020403" pitchFamily="18" charset="0"/>
                </a:rPr>
                <a:t>askul</a:t>
              </a:r>
              <a:endParaRPr lang="ja-JP" altLang="en-US" sz="3200" spc="600" dirty="0">
                <a:solidFill>
                  <a:srgbClr val="274B29"/>
                </a:solidFill>
                <a:latin typeface="Adobe Garamond Pro Bold" panose="02020702060506020403" pitchFamily="18" charset="0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3169942" y="608888"/>
              <a:ext cx="148630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1000" spc="600" dirty="0">
                  <a:solidFill>
                    <a:srgbClr val="274B29"/>
                  </a:solidFill>
                  <a:latin typeface="Constantia" panose="02030602050306030303" pitchFamily="18" charset="0"/>
                </a:rPr>
                <a:t>hair&amp;make</a:t>
              </a:r>
            </a:p>
          </p:txBody>
        </p:sp>
      </p:grpSp>
      <p:sp>
        <p:nvSpPr>
          <p:cNvPr id="106" name="正方形/長方形 105"/>
          <p:cNvSpPr/>
          <p:nvPr/>
        </p:nvSpPr>
        <p:spPr>
          <a:xfrm>
            <a:off x="2758514" y="1776626"/>
            <a:ext cx="2368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2013.</a:t>
            </a:r>
            <a:r>
              <a:rPr lang="ja-JP" altLang="en-US" sz="4000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10.12</a:t>
            </a:r>
            <a:r>
              <a:rPr lang="ja-JP" altLang="en-US" b="1" dirty="0">
                <a:solidFill>
                  <a:srgbClr val="274B29"/>
                </a:solidFill>
                <a:latin typeface="Adobe Garamond Pro Bold" panose="02020702060506020403" pitchFamily="18" charset="0"/>
              </a:rPr>
              <a:t> Sat</a:t>
            </a:r>
          </a:p>
        </p:txBody>
      </p:sp>
      <p:grpSp>
        <p:nvGrpSpPr>
          <p:cNvPr id="107" name="グループ化 106"/>
          <p:cNvGrpSpPr/>
          <p:nvPr/>
        </p:nvGrpSpPr>
        <p:grpSpPr>
          <a:xfrm>
            <a:off x="820766" y="3636640"/>
            <a:ext cx="6243581" cy="604773"/>
            <a:chOff x="1616459" y="4040920"/>
            <a:chExt cx="6243581" cy="604773"/>
          </a:xfrm>
        </p:grpSpPr>
        <p:grpSp>
          <p:nvGrpSpPr>
            <p:cNvPr id="108" name="グループ化 107"/>
            <p:cNvGrpSpPr/>
            <p:nvPr/>
          </p:nvGrpSpPr>
          <p:grpSpPr>
            <a:xfrm>
              <a:off x="1616459" y="4040920"/>
              <a:ext cx="3532909" cy="587544"/>
              <a:chOff x="1439813" y="4040920"/>
              <a:chExt cx="3886200" cy="587544"/>
            </a:xfrm>
          </p:grpSpPr>
          <p:sp>
            <p:nvSpPr>
              <p:cNvPr id="112" name="正方形/長方形 111"/>
              <p:cNvSpPr/>
              <p:nvPr/>
            </p:nvSpPr>
            <p:spPr>
              <a:xfrm>
                <a:off x="1439813" y="4040920"/>
                <a:ext cx="3886200" cy="2308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9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オープニング記念キャンペーン　有効期限2013．11月末日</a:t>
                </a:r>
              </a:p>
            </p:txBody>
          </p:sp>
          <p:sp>
            <p:nvSpPr>
              <p:cNvPr id="113" name="正方形/長方形 112"/>
              <p:cNvSpPr/>
              <p:nvPr/>
            </p:nvSpPr>
            <p:spPr>
              <a:xfrm>
                <a:off x="2051442" y="4228354"/>
                <a:ext cx="266294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4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All Menu </a:t>
                </a:r>
                <a:r>
                  <a:rPr lang="ja-JP" altLang="en-US" sz="20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20%</a:t>
                </a:r>
                <a:r>
                  <a:rPr lang="ja-JP" altLang="en-US" sz="1400" b="1" spc="300" dirty="0" smtClean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 OFF</a:t>
                </a:r>
                <a:endParaRPr lang="ja-JP" altLang="en-US" sz="1400" b="1" spc="300" dirty="0">
                  <a:solidFill>
                    <a:srgbClr val="E4064B"/>
                  </a:solidFill>
                  <a:latin typeface="HGP明朝B" panose="02020800000000000000" pitchFamily="18" charset="-128"/>
                  <a:ea typeface="HGP明朝B" panose="02020800000000000000" pitchFamily="18" charset="-128"/>
                </a:endParaRPr>
              </a:p>
            </p:txBody>
          </p:sp>
        </p:grpSp>
        <p:grpSp>
          <p:nvGrpSpPr>
            <p:cNvPr id="109" name="グループ化 108"/>
            <p:cNvGrpSpPr/>
            <p:nvPr/>
          </p:nvGrpSpPr>
          <p:grpSpPr>
            <a:xfrm>
              <a:off x="4940281" y="4054468"/>
              <a:ext cx="2919759" cy="591225"/>
              <a:chOff x="1238692" y="5210919"/>
              <a:chExt cx="3886200" cy="591225"/>
            </a:xfrm>
          </p:grpSpPr>
          <p:sp>
            <p:nvSpPr>
              <p:cNvPr id="110" name="正方形/長方形 109"/>
              <p:cNvSpPr/>
              <p:nvPr/>
            </p:nvSpPr>
            <p:spPr>
              <a:xfrm>
                <a:off x="1238692" y="5210919"/>
                <a:ext cx="3886200" cy="2308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ja-JP" altLang="en-US" sz="900" dirty="0">
                    <a:solidFill>
                      <a:srgbClr val="39482A"/>
                    </a:solidFill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オープニング記念プレゼント　先着100名様限定！</a:t>
                </a:r>
              </a:p>
            </p:txBody>
          </p:sp>
          <p:sp>
            <p:nvSpPr>
              <p:cNvPr id="111" name="正方形/長方形 110"/>
              <p:cNvSpPr/>
              <p:nvPr/>
            </p:nvSpPr>
            <p:spPr>
              <a:xfrm>
                <a:off x="1595250" y="5494367"/>
                <a:ext cx="31730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ja-JP" altLang="en-US" sz="1400" b="1" spc="300" dirty="0">
                    <a:solidFill>
                      <a:srgbClr val="E4064B"/>
                    </a:solidFill>
                    <a:latin typeface="HGP明朝B" panose="02020800000000000000" pitchFamily="18" charset="-128"/>
                    <a:ea typeface="HGP明朝B" panose="02020800000000000000" pitchFamily="18" charset="-128"/>
                  </a:rPr>
                  <a:t>ヘアケア商品プレゼント</a:t>
                </a:r>
              </a:p>
            </p:txBody>
          </p:sp>
        </p:grpSp>
      </p:grpSp>
      <p:sp>
        <p:nvSpPr>
          <p:cNvPr id="114" name="正方形/長方形 113"/>
          <p:cNvSpPr/>
          <p:nvPr/>
        </p:nvSpPr>
        <p:spPr>
          <a:xfrm>
            <a:off x="1278260" y="4166681"/>
            <a:ext cx="4242777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050" spc="6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ヘアアンドメイク アスクル</a:t>
            </a:r>
          </a:p>
          <a:p>
            <a:r>
              <a:rPr lang="ja-JP" altLang="en-US" sz="1000" b="1" dirty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Phone.</a:t>
            </a:r>
            <a:r>
              <a:rPr lang="ja-JP" altLang="en-US" sz="14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</a:t>
            </a:r>
            <a:r>
              <a:rPr lang="en-US" altLang="ja-JP" sz="14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sz="1400" b="1" dirty="0" smtClean="0">
                <a:solidFill>
                  <a:srgbClr val="E4064B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1050" dirty="0">
                <a:solidFill>
                  <a:srgbClr val="E4064B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※ご予約優先制</a:t>
            </a:r>
          </a:p>
          <a:p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〒</a:t>
            </a:r>
            <a:r>
              <a:rPr lang="en-US" altLang="zh-TW" sz="800" dirty="0" smtClean="0">
                <a:solidFill>
                  <a:srgbClr val="39482A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135-0061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 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東京都江東区</a:t>
            </a:r>
            <a:r>
              <a:rPr lang="ja-JP" altLang="en-US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豊洲</a:t>
            </a:r>
            <a:r>
              <a:rPr lang="en-US" altLang="ja-JP" sz="8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3-2-3</a:t>
            </a:r>
            <a:r>
              <a:rPr lang="ja-JP" altLang="en-US" sz="8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【P有り】</a:t>
            </a:r>
          </a:p>
          <a:p>
            <a:r>
              <a:rPr lang="ja-JP" altLang="en-US" sz="10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OPEN</a:t>
            </a:r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平　</a:t>
            </a:r>
            <a:r>
              <a:rPr lang="ja-JP" altLang="en-US" sz="10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日 10：00</a:t>
            </a:r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～19：00 </a:t>
            </a:r>
            <a:r>
              <a:rPr lang="ja-JP" altLang="en-US" sz="10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　［</a:t>
            </a:r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～18：00 </a:t>
            </a:r>
          </a:p>
          <a:p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	土日</a:t>
            </a:r>
            <a:r>
              <a:rPr lang="ja-JP" altLang="en-US" sz="10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祝 10：00</a:t>
            </a:r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～</a:t>
            </a:r>
            <a:r>
              <a:rPr lang="ja-JP" altLang="en-US" sz="1000" dirty="0" smtClean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18：00　［</a:t>
            </a:r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カット受付 ］ ～17：00 </a:t>
            </a:r>
          </a:p>
          <a:p>
            <a:r>
              <a:rPr lang="ja-JP" altLang="en-US" sz="1000" dirty="0">
                <a:solidFill>
                  <a:srgbClr val="39482A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CLOSE	毎週月曜日</a:t>
            </a:r>
          </a:p>
        </p:txBody>
      </p:sp>
      <p:grpSp>
        <p:nvGrpSpPr>
          <p:cNvPr id="2" name="グループ化 1"/>
          <p:cNvGrpSpPr>
            <a:grpSpLocks noChangeAspect="1"/>
          </p:cNvGrpSpPr>
          <p:nvPr/>
        </p:nvGrpSpPr>
        <p:grpSpPr>
          <a:xfrm>
            <a:off x="4750329" y="4356720"/>
            <a:ext cx="1728000" cy="828000"/>
            <a:chOff x="5616277" y="4752801"/>
            <a:chExt cx="2195100" cy="1051818"/>
          </a:xfrm>
        </p:grpSpPr>
        <p:sp>
          <p:nvSpPr>
            <p:cNvPr id="115" name="Rectangle 7895"/>
            <p:cNvSpPr>
              <a:spLocks noChangeArrowheads="1"/>
            </p:cNvSpPr>
            <p:nvPr/>
          </p:nvSpPr>
          <p:spPr bwMode="auto">
            <a:xfrm>
              <a:off x="5616277" y="4752801"/>
              <a:ext cx="2195100" cy="1051818"/>
            </a:xfrm>
            <a:prstGeom prst="rect">
              <a:avLst/>
            </a:prstGeom>
            <a:solidFill>
              <a:srgbClr val="343F2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正方形/長方形 115"/>
            <p:cNvSpPr/>
            <p:nvPr/>
          </p:nvSpPr>
          <p:spPr>
            <a:xfrm>
              <a:off x="6143628" y="5124822"/>
              <a:ext cx="1212191" cy="32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ja-JP" altLang="en-US" sz="1050" b="1" dirty="0" smtClean="0">
                  <a:solidFill>
                    <a:schemeClr val="bg1"/>
                  </a:solidFill>
                </a:rPr>
                <a:t>地図を入れる</a:t>
              </a:r>
              <a:endParaRPr lang="ja-JP" altLang="en-US" sz="105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0"/>
            <a:ext cx="7884764" cy="655320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350269" y="1224735"/>
            <a:ext cx="5256584" cy="1020100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400" b="1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597115" y="899636"/>
            <a:ext cx="753154" cy="706664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25" y="2521221"/>
            <a:ext cx="2023945" cy="154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217" y="2521221"/>
            <a:ext cx="2023945" cy="154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178933" y="229030"/>
            <a:ext cx="1414976" cy="509998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</a:p>
        </p:txBody>
      </p:sp>
      <p:sp>
        <p:nvSpPr>
          <p:cNvPr id="8" name="右矢印 7"/>
          <p:cNvSpPr/>
          <p:nvPr/>
        </p:nvSpPr>
        <p:spPr>
          <a:xfrm>
            <a:off x="3643856" y="2938796"/>
            <a:ext cx="657141" cy="70666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350269" y="4432960"/>
            <a:ext cx="5256584" cy="827374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800" b="1" dirty="0" smtClean="0">
            <a:solidFill>
              <a:srgbClr val="FFFF00"/>
            </a:solidFill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ユーザー設定</PresentationFormat>
  <Paragraphs>30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2015-04-21T04:55:58Z</dcterms:created>
  <dcterms:modified xsi:type="dcterms:W3CDTF">2015-04-21T04:56:01Z</dcterms:modified>
</cp:coreProperties>
</file>