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7" r:id="rId4"/>
  </p:sldIdLst>
  <p:sldSz cx="6769100" cy="5616575"/>
  <p:notesSz cx="6735763" cy="9866313"/>
  <p:defaultTextStyle>
    <a:defPPr>
      <a:defRPr lang="ja-JP"/>
    </a:defPPr>
    <a:lvl1pPr marL="0" algn="l" defTabSz="7076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1pPr>
    <a:lvl2pPr marL="353801" algn="l" defTabSz="7076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2pPr>
    <a:lvl3pPr marL="707602" algn="l" defTabSz="7076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3pPr>
    <a:lvl4pPr marL="1061403" algn="l" defTabSz="7076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4pPr>
    <a:lvl5pPr marL="1415204" algn="l" defTabSz="7076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5pPr>
    <a:lvl6pPr marL="1769004" algn="l" defTabSz="7076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6pPr>
    <a:lvl7pPr marL="2122805" algn="l" defTabSz="7076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7pPr>
    <a:lvl8pPr marL="2476606" algn="l" defTabSz="7076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8pPr>
    <a:lvl9pPr marL="2830406" algn="l" defTabSz="7076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660"/>
  </p:normalViewPr>
  <p:slideViewPr>
    <p:cSldViewPr>
      <p:cViewPr>
        <p:scale>
          <a:sx n="125" d="100"/>
          <a:sy n="125" d="100"/>
        </p:scale>
        <p:origin x="-438" y="-126"/>
      </p:cViewPr>
      <p:guideLst>
        <p:guide orient="horz" pos="1769"/>
        <p:guide pos="21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7156ED-6376-480F-A919-F3A7FE91965E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38238" y="739775"/>
            <a:ext cx="445928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0ECCF-7FE2-4C0F-B942-E33C92024C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0409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0ECCF-7FE2-4C0F-B942-E33C92024C1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3834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07683" y="1744779"/>
            <a:ext cx="5753735" cy="1203923"/>
          </a:xfrm>
        </p:spPr>
        <p:txBody>
          <a:bodyPr/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15365" y="3182727"/>
            <a:ext cx="4738370" cy="14353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3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076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1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15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6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22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766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304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図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" y="0"/>
            <a:ext cx="6764557" cy="561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9426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4157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5101504" y="240525"/>
            <a:ext cx="1582982" cy="5132926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51384" y="240525"/>
            <a:ext cx="4637304" cy="5132926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62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26" y="342287"/>
            <a:ext cx="6381048" cy="493200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" y="-1593"/>
            <a:ext cx="6764557" cy="561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321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713" y="3609170"/>
            <a:ext cx="5753735" cy="1115515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713" y="2380545"/>
            <a:ext cx="5753735" cy="1228625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538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0760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061403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1520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6900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22805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7660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3040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63607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51383" y="1404144"/>
            <a:ext cx="3109555" cy="396930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573756" y="1404144"/>
            <a:ext cx="3110730" cy="396930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9600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38455" y="224923"/>
            <a:ext cx="6092190" cy="936096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38456" y="1257229"/>
            <a:ext cx="2990861" cy="52395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53801" indent="0">
              <a:buNone/>
              <a:defRPr sz="1500" b="1"/>
            </a:lvl2pPr>
            <a:lvl3pPr marL="707602" indent="0">
              <a:buNone/>
              <a:defRPr sz="1400" b="1"/>
            </a:lvl3pPr>
            <a:lvl4pPr marL="1061403" indent="0">
              <a:buNone/>
              <a:defRPr sz="1300" b="1"/>
            </a:lvl4pPr>
            <a:lvl5pPr marL="1415204" indent="0">
              <a:buNone/>
              <a:defRPr sz="1300" b="1"/>
            </a:lvl5pPr>
            <a:lvl6pPr marL="1769004" indent="0">
              <a:buNone/>
              <a:defRPr sz="1300" b="1"/>
            </a:lvl6pPr>
            <a:lvl7pPr marL="2122805" indent="0">
              <a:buNone/>
              <a:defRPr sz="1300" b="1"/>
            </a:lvl7pPr>
            <a:lvl8pPr marL="2476606" indent="0">
              <a:buNone/>
              <a:defRPr sz="1300" b="1"/>
            </a:lvl8pPr>
            <a:lvl9pPr marL="2830406" indent="0">
              <a:buNone/>
              <a:defRPr sz="13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38456" y="1781183"/>
            <a:ext cx="2990861" cy="3236032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438609" y="1257229"/>
            <a:ext cx="2992036" cy="52395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53801" indent="0">
              <a:buNone/>
              <a:defRPr sz="1500" b="1"/>
            </a:lvl2pPr>
            <a:lvl3pPr marL="707602" indent="0">
              <a:buNone/>
              <a:defRPr sz="1400" b="1"/>
            </a:lvl3pPr>
            <a:lvl4pPr marL="1061403" indent="0">
              <a:buNone/>
              <a:defRPr sz="1300" b="1"/>
            </a:lvl4pPr>
            <a:lvl5pPr marL="1415204" indent="0">
              <a:buNone/>
              <a:defRPr sz="1300" b="1"/>
            </a:lvl5pPr>
            <a:lvl6pPr marL="1769004" indent="0">
              <a:buNone/>
              <a:defRPr sz="1300" b="1"/>
            </a:lvl6pPr>
            <a:lvl7pPr marL="2122805" indent="0">
              <a:buNone/>
              <a:defRPr sz="1300" b="1"/>
            </a:lvl7pPr>
            <a:lvl8pPr marL="2476606" indent="0">
              <a:buNone/>
              <a:defRPr sz="1300" b="1"/>
            </a:lvl8pPr>
            <a:lvl9pPr marL="2830406" indent="0">
              <a:buNone/>
              <a:defRPr sz="13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438609" y="1781183"/>
            <a:ext cx="2992036" cy="3236032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4160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676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9062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38455" y="223624"/>
            <a:ext cx="2226987" cy="951697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46531" y="223624"/>
            <a:ext cx="3784115" cy="4793591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38455" y="1175322"/>
            <a:ext cx="2226987" cy="3841893"/>
          </a:xfrm>
        </p:spPr>
        <p:txBody>
          <a:bodyPr/>
          <a:lstStyle>
            <a:lvl1pPr marL="0" indent="0">
              <a:buNone/>
              <a:defRPr sz="1100"/>
            </a:lvl1pPr>
            <a:lvl2pPr marL="353801" indent="0">
              <a:buNone/>
              <a:defRPr sz="900"/>
            </a:lvl2pPr>
            <a:lvl3pPr marL="707602" indent="0">
              <a:buNone/>
              <a:defRPr sz="800"/>
            </a:lvl3pPr>
            <a:lvl4pPr marL="1061403" indent="0">
              <a:buNone/>
              <a:defRPr sz="700"/>
            </a:lvl4pPr>
            <a:lvl5pPr marL="1415204" indent="0">
              <a:buNone/>
              <a:defRPr sz="700"/>
            </a:lvl5pPr>
            <a:lvl6pPr marL="1769004" indent="0">
              <a:buNone/>
              <a:defRPr sz="700"/>
            </a:lvl6pPr>
            <a:lvl7pPr marL="2122805" indent="0">
              <a:buNone/>
              <a:defRPr sz="700"/>
            </a:lvl7pPr>
            <a:lvl8pPr marL="2476606" indent="0">
              <a:buNone/>
              <a:defRPr sz="700"/>
            </a:lvl8pPr>
            <a:lvl9pPr marL="2830406" indent="0">
              <a:buNone/>
              <a:defRPr sz="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9192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26792" y="3931604"/>
            <a:ext cx="4061460" cy="464147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326792" y="501852"/>
            <a:ext cx="4061460" cy="3369945"/>
          </a:xfrm>
        </p:spPr>
        <p:txBody>
          <a:bodyPr/>
          <a:lstStyle>
            <a:lvl1pPr marL="0" indent="0">
              <a:buNone/>
              <a:defRPr sz="2500"/>
            </a:lvl1pPr>
            <a:lvl2pPr marL="353801" indent="0">
              <a:buNone/>
              <a:defRPr sz="2100"/>
            </a:lvl2pPr>
            <a:lvl3pPr marL="707602" indent="0">
              <a:buNone/>
              <a:defRPr sz="1800"/>
            </a:lvl3pPr>
            <a:lvl4pPr marL="1061403" indent="0">
              <a:buNone/>
              <a:defRPr sz="1500"/>
            </a:lvl4pPr>
            <a:lvl5pPr marL="1415204" indent="0">
              <a:buNone/>
              <a:defRPr sz="1500"/>
            </a:lvl5pPr>
            <a:lvl6pPr marL="1769004" indent="0">
              <a:buNone/>
              <a:defRPr sz="1500"/>
            </a:lvl6pPr>
            <a:lvl7pPr marL="2122805" indent="0">
              <a:buNone/>
              <a:defRPr sz="1500"/>
            </a:lvl7pPr>
            <a:lvl8pPr marL="2476606" indent="0">
              <a:buNone/>
              <a:defRPr sz="1500"/>
            </a:lvl8pPr>
            <a:lvl9pPr marL="2830406" indent="0">
              <a:buNone/>
              <a:defRPr sz="15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326792" y="4395751"/>
            <a:ext cx="4061460" cy="659167"/>
          </a:xfrm>
        </p:spPr>
        <p:txBody>
          <a:bodyPr/>
          <a:lstStyle>
            <a:lvl1pPr marL="0" indent="0">
              <a:buNone/>
              <a:defRPr sz="1100"/>
            </a:lvl1pPr>
            <a:lvl2pPr marL="353801" indent="0">
              <a:buNone/>
              <a:defRPr sz="900"/>
            </a:lvl2pPr>
            <a:lvl3pPr marL="707602" indent="0">
              <a:buNone/>
              <a:defRPr sz="800"/>
            </a:lvl3pPr>
            <a:lvl4pPr marL="1061403" indent="0">
              <a:buNone/>
              <a:defRPr sz="700"/>
            </a:lvl4pPr>
            <a:lvl5pPr marL="1415204" indent="0">
              <a:buNone/>
              <a:defRPr sz="700"/>
            </a:lvl5pPr>
            <a:lvl6pPr marL="1769004" indent="0">
              <a:buNone/>
              <a:defRPr sz="700"/>
            </a:lvl6pPr>
            <a:lvl7pPr marL="2122805" indent="0">
              <a:buNone/>
              <a:defRPr sz="700"/>
            </a:lvl7pPr>
            <a:lvl8pPr marL="2476606" indent="0">
              <a:buNone/>
              <a:defRPr sz="700"/>
            </a:lvl8pPr>
            <a:lvl9pPr marL="2830406" indent="0">
              <a:buNone/>
              <a:defRPr sz="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232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38455" y="224923"/>
            <a:ext cx="6092190" cy="936096"/>
          </a:xfrm>
          <a:prstGeom prst="rect">
            <a:avLst/>
          </a:prstGeom>
        </p:spPr>
        <p:txBody>
          <a:bodyPr vert="horz" lIns="70760" tIns="35380" rIns="70760" bIns="3538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38455" y="1310535"/>
            <a:ext cx="6092190" cy="3706680"/>
          </a:xfrm>
          <a:prstGeom prst="rect">
            <a:avLst/>
          </a:prstGeom>
        </p:spPr>
        <p:txBody>
          <a:bodyPr vert="horz" lIns="70760" tIns="35380" rIns="70760" bIns="3538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8455" y="5205733"/>
            <a:ext cx="1579457" cy="299031"/>
          </a:xfrm>
          <a:prstGeom prst="rect">
            <a:avLst/>
          </a:prstGeom>
        </p:spPr>
        <p:txBody>
          <a:bodyPr vert="horz" lIns="70760" tIns="35380" rIns="70760" bIns="3538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312776" y="5205733"/>
            <a:ext cx="2143548" cy="299031"/>
          </a:xfrm>
          <a:prstGeom prst="rect">
            <a:avLst/>
          </a:prstGeom>
        </p:spPr>
        <p:txBody>
          <a:bodyPr vert="horz" lIns="70760" tIns="35380" rIns="70760" bIns="3538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4851189" y="5205733"/>
            <a:ext cx="1579457" cy="299031"/>
          </a:xfrm>
          <a:prstGeom prst="rect">
            <a:avLst/>
          </a:prstGeom>
        </p:spPr>
        <p:txBody>
          <a:bodyPr vert="horz" lIns="70760" tIns="35380" rIns="70760" bIns="3538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3221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707602" rtl="0" eaLnBrk="1" latinLnBrk="0" hangingPunct="1"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350" indent="-265350" algn="l" defTabSz="7076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4927" indent="-221125" algn="l" defTabSz="70760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4502" indent="-176901" algn="l" defTabSz="7076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38303" indent="-176901" algn="l" defTabSz="70760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92103" indent="-176901" algn="l" defTabSz="707602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5905" indent="-176901" algn="l" defTabSz="7076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99705" indent="-176901" algn="l" defTabSz="7076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53507" indent="-176901" algn="l" defTabSz="7076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07307" indent="-176901" algn="l" defTabSz="7076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0760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3801" algn="l" defTabSz="70760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07602" algn="l" defTabSz="70760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1403" algn="l" defTabSz="70760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15204" algn="l" defTabSz="70760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69004" algn="l" defTabSz="70760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22805" algn="l" defTabSz="70760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76606" algn="l" defTabSz="70760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0406" algn="l" defTabSz="70760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/>
        </p:nvSpPr>
        <p:spPr>
          <a:xfrm>
            <a:off x="1080293" y="1329120"/>
            <a:ext cx="4613137" cy="756241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205" tIns="33603" rIns="67205" bIns="33603" anchor="ctr"/>
          <a:lstStyle/>
          <a:p>
            <a:pPr defTabSz="747889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300" b="1" dirty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このテンプレートは</a:t>
            </a:r>
            <a:r>
              <a:rPr lang="en-US" altLang="ja-JP" sz="1300" b="1" dirty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 </a:t>
            </a:r>
            <a:r>
              <a:rPr lang="ja-JP" altLang="en-US" sz="1300" b="1" dirty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うちわ（</a:t>
            </a:r>
            <a:r>
              <a:rPr lang="ja-JP" altLang="en-US" sz="13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プチサイズ</a:t>
            </a:r>
            <a:r>
              <a:rPr lang="ja-JP" altLang="en-US" sz="1300" b="1" dirty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）を作る為のテンプレートです。</a:t>
            </a:r>
            <a:endParaRPr lang="en-US" altLang="ja-JP" sz="1300" b="1" dirty="0">
              <a:solidFill>
                <a:srgbClr val="40404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747889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300" b="1" dirty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ご利用にあたっては「ご利用ガイド」をお読みください。</a:t>
            </a:r>
          </a:p>
        </p:txBody>
      </p:sp>
      <p:sp>
        <p:nvSpPr>
          <p:cNvPr id="8" name="角丸四角形 7"/>
          <p:cNvSpPr/>
          <p:nvPr/>
        </p:nvSpPr>
        <p:spPr>
          <a:xfrm>
            <a:off x="1086489" y="2435368"/>
            <a:ext cx="4606941" cy="636845"/>
          </a:xfrm>
          <a:prstGeom prst="roundRect">
            <a:avLst>
              <a:gd name="adj" fmla="val 1143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205" tIns="33603" rIns="67205" bIns="33603" rtlCol="0" anchor="ctr"/>
          <a:lstStyle/>
          <a:p>
            <a:pPr defTabSz="747889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2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STEP1</a:t>
            </a:r>
            <a:endParaRPr lang="en-US" altLang="ja-JP" sz="12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747889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2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印刷する内容を</a:t>
            </a:r>
            <a:r>
              <a:rPr lang="en-US" altLang="ja-JP" sz="12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</a:t>
            </a:r>
            <a:r>
              <a:rPr lang="ja-JP" altLang="en-US" sz="12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ページ目（デザインページ）にデザインしてください</a:t>
            </a:r>
            <a:r>
              <a:rPr lang="ja-JP" altLang="en-US" sz="1200" b="1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。青い枠</a:t>
            </a:r>
            <a:r>
              <a:rPr lang="ja-JP" altLang="en-US" sz="12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は「仕上がりイメージライン」です。</a:t>
            </a:r>
            <a:endParaRPr lang="ja-JP" altLang="en-US" sz="12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1080294" y="3426454"/>
            <a:ext cx="4606942" cy="670804"/>
          </a:xfrm>
          <a:prstGeom prst="roundRect">
            <a:avLst>
              <a:gd name="adj" fmla="val 11434"/>
            </a:avLst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205" tIns="33603" rIns="67205" bIns="33603" rtlCol="0" anchor="ctr"/>
          <a:lstStyle/>
          <a:p>
            <a:pPr defTabSz="747889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200" b="1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STEP</a:t>
            </a:r>
            <a:r>
              <a:rPr lang="ja-JP" altLang="en-US" sz="1200" b="1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２</a:t>
            </a:r>
            <a:endParaRPr lang="en-US" altLang="ja-JP" sz="1200" b="1" dirty="0">
              <a:solidFill>
                <a:schemeClr val="tx2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747889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200" b="1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文字・イラスト・写真の絵柄等、仕上がりで切れてはいけない部分は</a:t>
            </a:r>
            <a:r>
              <a:rPr lang="ja-JP" altLang="en-US" sz="1200" b="1" dirty="0" smtClean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、青い枠</a:t>
            </a:r>
            <a:r>
              <a:rPr lang="ja-JP" altLang="en-US" sz="1200" b="1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の</a:t>
            </a:r>
            <a:r>
              <a:rPr lang="en-US" altLang="ja-JP" sz="1200" b="1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5㎜</a:t>
            </a:r>
            <a:r>
              <a:rPr lang="ja-JP" altLang="en-US" sz="1200" b="1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内側に収めてレイアウトしてください。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53608" y="196295"/>
            <a:ext cx="1214709" cy="437106"/>
          </a:xfrm>
          <a:prstGeom prst="rect">
            <a:avLst/>
          </a:prstGeom>
          <a:noFill/>
        </p:spPr>
        <p:txBody>
          <a:bodyPr wrap="none" lIns="67205" tIns="33603" rIns="67205" bIns="33603" rtlCol="0">
            <a:spAutoFit/>
          </a:bodyPr>
          <a:lstStyle/>
          <a:p>
            <a:r>
              <a:rPr lang="ja-JP" altLang="en-US" sz="12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本テンプレート</a:t>
            </a:r>
            <a:endParaRPr lang="en-US" altLang="ja-JP" sz="12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r>
              <a:rPr lang="ja-JP" altLang="en-US" sz="12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について</a:t>
            </a:r>
          </a:p>
        </p:txBody>
      </p:sp>
    </p:spTree>
    <p:extLst>
      <p:ext uri="{BB962C8B-B14F-4D97-AF65-F5344CB8AC3E}">
        <p14:creationId xmlns:p14="http://schemas.microsoft.com/office/powerpoint/2010/main" val="333393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153608" y="196295"/>
            <a:ext cx="1214709" cy="252455"/>
          </a:xfrm>
          <a:prstGeom prst="rect">
            <a:avLst/>
          </a:prstGeom>
          <a:noFill/>
        </p:spPr>
        <p:txBody>
          <a:bodyPr wrap="none" lIns="67205" tIns="33603" rIns="67205" bIns="33603" rtlCol="0">
            <a:spAutoFit/>
          </a:bodyPr>
          <a:lstStyle/>
          <a:p>
            <a:r>
              <a:rPr lang="ja-JP" altLang="en-US" sz="12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デザインページ</a:t>
            </a:r>
          </a:p>
        </p:txBody>
      </p:sp>
      <p:pic>
        <p:nvPicPr>
          <p:cNvPr id="108" name="図 10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132" y="1224111"/>
            <a:ext cx="3910837" cy="1980000"/>
          </a:xfrm>
          <a:prstGeom prst="rect">
            <a:avLst/>
          </a:prstGeom>
        </p:spPr>
      </p:pic>
      <p:grpSp>
        <p:nvGrpSpPr>
          <p:cNvPr id="109" name="グループ化 108"/>
          <p:cNvGrpSpPr/>
          <p:nvPr/>
        </p:nvGrpSpPr>
        <p:grpSpPr>
          <a:xfrm>
            <a:off x="2120527" y="669431"/>
            <a:ext cx="2528047" cy="560748"/>
            <a:chOff x="2649071" y="608888"/>
            <a:chExt cx="2528047" cy="560748"/>
          </a:xfrm>
        </p:grpSpPr>
        <p:sp>
          <p:nvSpPr>
            <p:cNvPr id="110" name="正方形/長方形 109"/>
            <p:cNvSpPr/>
            <p:nvPr/>
          </p:nvSpPr>
          <p:spPr>
            <a:xfrm>
              <a:off x="2649071" y="800304"/>
              <a:ext cx="2528047" cy="3693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ja-JP" altLang="en-US" sz="2400" spc="600" dirty="0" smtClean="0">
                  <a:solidFill>
                    <a:srgbClr val="274B29"/>
                  </a:solidFill>
                  <a:latin typeface="Adobe Garamond Pro Bold" panose="02020702060506020403" pitchFamily="18" charset="0"/>
                </a:rPr>
                <a:t>askul</a:t>
              </a:r>
              <a:endParaRPr lang="ja-JP" altLang="en-US" sz="2400" spc="600" dirty="0">
                <a:solidFill>
                  <a:srgbClr val="274B29"/>
                </a:solidFill>
                <a:latin typeface="Adobe Garamond Pro Bold" panose="02020702060506020403" pitchFamily="18" charset="0"/>
              </a:endParaRPr>
            </a:p>
          </p:txBody>
        </p:sp>
        <p:sp>
          <p:nvSpPr>
            <p:cNvPr id="111" name="正方形/長方形 110"/>
            <p:cNvSpPr/>
            <p:nvPr/>
          </p:nvSpPr>
          <p:spPr>
            <a:xfrm>
              <a:off x="3230054" y="608888"/>
              <a:ext cx="1366079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800" spc="600" dirty="0">
                  <a:solidFill>
                    <a:srgbClr val="274B29"/>
                  </a:solidFill>
                  <a:latin typeface="Constantia" panose="02030602050306030303" pitchFamily="18" charset="0"/>
                </a:rPr>
                <a:t>hair&amp;make</a:t>
              </a:r>
            </a:p>
          </p:txBody>
        </p:sp>
      </p:grpSp>
      <p:sp>
        <p:nvSpPr>
          <p:cNvPr id="112" name="正方形/長方形 111"/>
          <p:cNvSpPr/>
          <p:nvPr/>
        </p:nvSpPr>
        <p:spPr>
          <a:xfrm>
            <a:off x="2200508" y="1596345"/>
            <a:ext cx="23680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b="1" dirty="0">
                <a:solidFill>
                  <a:srgbClr val="274B29"/>
                </a:solidFill>
                <a:latin typeface="Adobe Garamond Pro Bold" panose="02020702060506020403" pitchFamily="18" charset="0"/>
              </a:rPr>
              <a:t>2013.</a:t>
            </a:r>
            <a:r>
              <a:rPr lang="ja-JP" altLang="en-US" sz="4000" b="1" dirty="0">
                <a:solidFill>
                  <a:srgbClr val="274B29"/>
                </a:solidFill>
                <a:latin typeface="Adobe Garamond Pro Bold" panose="02020702060506020403" pitchFamily="18" charset="0"/>
              </a:rPr>
              <a:t>10.12</a:t>
            </a:r>
            <a:r>
              <a:rPr lang="ja-JP" altLang="en-US" b="1" dirty="0">
                <a:solidFill>
                  <a:srgbClr val="274B29"/>
                </a:solidFill>
                <a:latin typeface="Adobe Garamond Pro Bold" panose="02020702060506020403" pitchFamily="18" charset="0"/>
              </a:rPr>
              <a:t> Sat</a:t>
            </a:r>
          </a:p>
        </p:txBody>
      </p:sp>
      <p:grpSp>
        <p:nvGrpSpPr>
          <p:cNvPr id="113" name="グループ化 112"/>
          <p:cNvGrpSpPr/>
          <p:nvPr/>
        </p:nvGrpSpPr>
        <p:grpSpPr>
          <a:xfrm>
            <a:off x="534767" y="3195300"/>
            <a:ext cx="5699567" cy="477083"/>
            <a:chOff x="1616459" y="4040920"/>
            <a:chExt cx="5699567" cy="477083"/>
          </a:xfrm>
        </p:grpSpPr>
        <p:grpSp>
          <p:nvGrpSpPr>
            <p:cNvPr id="114" name="グループ化 113"/>
            <p:cNvGrpSpPr/>
            <p:nvPr/>
          </p:nvGrpSpPr>
          <p:grpSpPr>
            <a:xfrm>
              <a:off x="1616459" y="4040920"/>
              <a:ext cx="3532909" cy="477083"/>
              <a:chOff x="1439813" y="4040920"/>
              <a:chExt cx="3886200" cy="477083"/>
            </a:xfrm>
          </p:grpSpPr>
          <p:sp>
            <p:nvSpPr>
              <p:cNvPr id="118" name="正方形/長方形 117"/>
              <p:cNvSpPr/>
              <p:nvPr/>
            </p:nvSpPr>
            <p:spPr>
              <a:xfrm>
                <a:off x="1439813" y="4040920"/>
                <a:ext cx="3886200" cy="21544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/>
                <a:r>
                  <a:rPr lang="ja-JP" altLang="en-US" sz="800" dirty="0">
                    <a:solidFill>
                      <a:srgbClr val="39482A"/>
                    </a:solidFill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オープニング記念キャンペーン　有効期限2013．11月末日</a:t>
                </a:r>
              </a:p>
            </p:txBody>
          </p:sp>
          <p:sp>
            <p:nvSpPr>
              <p:cNvPr id="119" name="正方形/長方形 118"/>
              <p:cNvSpPr/>
              <p:nvPr/>
            </p:nvSpPr>
            <p:spPr>
              <a:xfrm>
                <a:off x="2166938" y="4148671"/>
                <a:ext cx="243194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ja-JP" altLang="en-US" sz="1200" b="1" spc="300" dirty="0" smtClean="0">
                    <a:solidFill>
                      <a:srgbClr val="E4064B"/>
                    </a:solidFill>
                    <a:latin typeface="HGP明朝B" panose="02020800000000000000" pitchFamily="18" charset="-128"/>
                    <a:ea typeface="HGP明朝B" panose="02020800000000000000" pitchFamily="18" charset="-128"/>
                  </a:rPr>
                  <a:t>All Menu </a:t>
                </a:r>
                <a:r>
                  <a:rPr lang="ja-JP" altLang="en-US" sz="1800" b="1" spc="300" dirty="0" smtClean="0">
                    <a:solidFill>
                      <a:srgbClr val="E4064B"/>
                    </a:solidFill>
                    <a:latin typeface="HGP明朝B" panose="02020800000000000000" pitchFamily="18" charset="-128"/>
                    <a:ea typeface="HGP明朝B" panose="02020800000000000000" pitchFamily="18" charset="-128"/>
                  </a:rPr>
                  <a:t>20%</a:t>
                </a:r>
                <a:r>
                  <a:rPr lang="ja-JP" altLang="en-US" sz="1200" b="1" spc="300" dirty="0" smtClean="0">
                    <a:solidFill>
                      <a:srgbClr val="E4064B"/>
                    </a:solidFill>
                    <a:latin typeface="HGP明朝B" panose="02020800000000000000" pitchFamily="18" charset="-128"/>
                    <a:ea typeface="HGP明朝B" panose="02020800000000000000" pitchFamily="18" charset="-128"/>
                  </a:rPr>
                  <a:t> OFF</a:t>
                </a:r>
                <a:endParaRPr lang="ja-JP" altLang="en-US" sz="1200" b="1" spc="300" dirty="0">
                  <a:solidFill>
                    <a:srgbClr val="E4064B"/>
                  </a:solidFill>
                  <a:latin typeface="HGP明朝B" panose="02020800000000000000" pitchFamily="18" charset="-128"/>
                  <a:ea typeface="HGP明朝B" panose="02020800000000000000" pitchFamily="18" charset="-128"/>
                </a:endParaRPr>
              </a:p>
            </p:txBody>
          </p:sp>
        </p:grpSp>
        <p:grpSp>
          <p:nvGrpSpPr>
            <p:cNvPr id="115" name="グループ化 114"/>
            <p:cNvGrpSpPr/>
            <p:nvPr/>
          </p:nvGrpSpPr>
          <p:grpSpPr>
            <a:xfrm>
              <a:off x="4396267" y="4054468"/>
              <a:ext cx="2919759" cy="443210"/>
              <a:chOff x="514607" y="5210919"/>
              <a:chExt cx="3886200" cy="443210"/>
            </a:xfrm>
          </p:grpSpPr>
          <p:sp>
            <p:nvSpPr>
              <p:cNvPr id="116" name="正方形/長方形 115"/>
              <p:cNvSpPr/>
              <p:nvPr/>
            </p:nvSpPr>
            <p:spPr>
              <a:xfrm>
                <a:off x="514607" y="5210919"/>
                <a:ext cx="3886200" cy="21544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/>
                <a:r>
                  <a:rPr lang="ja-JP" altLang="en-US" sz="800" dirty="0">
                    <a:solidFill>
                      <a:srgbClr val="39482A"/>
                    </a:solidFill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オープニング記念プレゼント　先着100名様限定！</a:t>
                </a:r>
              </a:p>
            </p:txBody>
          </p:sp>
          <p:sp>
            <p:nvSpPr>
              <p:cNvPr id="117" name="正方形/長方形 116"/>
              <p:cNvSpPr/>
              <p:nvPr/>
            </p:nvSpPr>
            <p:spPr>
              <a:xfrm>
                <a:off x="1040785" y="5377130"/>
                <a:ext cx="2833845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ja-JP" altLang="en-US" sz="1200" b="1" spc="300" dirty="0">
                    <a:solidFill>
                      <a:srgbClr val="E4064B"/>
                    </a:solidFill>
                    <a:latin typeface="HGP明朝B" panose="02020800000000000000" pitchFamily="18" charset="-128"/>
                    <a:ea typeface="HGP明朝B" panose="02020800000000000000" pitchFamily="18" charset="-128"/>
                  </a:rPr>
                  <a:t>ヘアケア商品プレゼント</a:t>
                </a:r>
              </a:p>
            </p:txBody>
          </p:sp>
        </p:grpSp>
      </p:grpSp>
      <p:sp>
        <p:nvSpPr>
          <p:cNvPr id="120" name="正方形/長方形 119"/>
          <p:cNvSpPr/>
          <p:nvPr/>
        </p:nvSpPr>
        <p:spPr>
          <a:xfrm>
            <a:off x="1152302" y="3638991"/>
            <a:ext cx="33703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000" spc="60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ヘアアンドメイク アスクル</a:t>
            </a:r>
          </a:p>
          <a:p>
            <a:r>
              <a:rPr lang="ja-JP" altLang="en-US" sz="900" b="1" dirty="0">
                <a:solidFill>
                  <a:srgbClr val="E4064B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Phone.</a:t>
            </a:r>
            <a:r>
              <a:rPr lang="ja-JP" altLang="en-US" sz="1200" b="1" dirty="0" smtClean="0">
                <a:solidFill>
                  <a:srgbClr val="E4064B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03-1234-</a:t>
            </a:r>
            <a:r>
              <a:rPr lang="en-US" altLang="ja-JP" sz="1200" b="1" dirty="0" smtClean="0">
                <a:solidFill>
                  <a:srgbClr val="E4064B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1111</a:t>
            </a:r>
            <a:r>
              <a:rPr lang="ja-JP" altLang="en-US" sz="1200" b="1" dirty="0" smtClean="0">
                <a:solidFill>
                  <a:srgbClr val="E4064B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ja-JP" altLang="en-US" sz="1000" dirty="0">
                <a:solidFill>
                  <a:srgbClr val="E4064B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※ご予約優先制</a:t>
            </a:r>
          </a:p>
          <a:p>
            <a:r>
              <a:rPr lang="ja-JP" altLang="en-US" sz="800" dirty="0" smtClean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〒</a:t>
            </a:r>
            <a:r>
              <a:rPr lang="en-US" altLang="zh-TW" sz="800" dirty="0" smtClean="0">
                <a:solidFill>
                  <a:srgbClr val="39482A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135-0061</a:t>
            </a:r>
            <a:r>
              <a:rPr lang="ja-JP" altLang="en-US" sz="800" dirty="0" smtClean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 </a:t>
            </a:r>
            <a:r>
              <a:rPr lang="ja-JP" altLang="en-US" sz="80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東京都</a:t>
            </a:r>
            <a:r>
              <a:rPr lang="ja-JP" altLang="en-US" sz="70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江東区</a:t>
            </a:r>
            <a:r>
              <a:rPr lang="ja-JP" altLang="en-US" sz="800" dirty="0" smtClean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豊洲</a:t>
            </a:r>
            <a:r>
              <a:rPr lang="en-US" altLang="ja-JP" sz="800" dirty="0" smtClean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3-2-3</a:t>
            </a:r>
            <a:r>
              <a:rPr lang="ja-JP" altLang="en-US" sz="80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　【P有り】</a:t>
            </a:r>
          </a:p>
          <a:p>
            <a:r>
              <a:rPr lang="ja-JP" altLang="en-US" sz="800" dirty="0" smtClean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OPEN</a:t>
            </a:r>
            <a:r>
              <a:rPr lang="ja-JP" altLang="en-US" sz="80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	平　</a:t>
            </a:r>
            <a:r>
              <a:rPr lang="ja-JP" altLang="en-US" sz="800" dirty="0" smtClean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日 10：00</a:t>
            </a:r>
            <a:r>
              <a:rPr lang="ja-JP" altLang="en-US" sz="80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～19：00 </a:t>
            </a:r>
            <a:r>
              <a:rPr lang="ja-JP" altLang="en-US" sz="800" dirty="0" smtClean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　［</a:t>
            </a:r>
            <a:r>
              <a:rPr lang="ja-JP" altLang="en-US" sz="80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カット受付 ］ ～18：00 </a:t>
            </a:r>
          </a:p>
          <a:p>
            <a:r>
              <a:rPr lang="ja-JP" altLang="en-US" sz="80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	土日</a:t>
            </a:r>
            <a:r>
              <a:rPr lang="ja-JP" altLang="en-US" sz="800" dirty="0" smtClean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祝 10：00</a:t>
            </a:r>
            <a:r>
              <a:rPr lang="ja-JP" altLang="en-US" sz="80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～</a:t>
            </a:r>
            <a:r>
              <a:rPr lang="ja-JP" altLang="en-US" sz="800" dirty="0" smtClean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18：00　［</a:t>
            </a:r>
            <a:r>
              <a:rPr lang="ja-JP" altLang="en-US" sz="80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カット受付 ］ ～17：00 </a:t>
            </a:r>
          </a:p>
          <a:p>
            <a:r>
              <a:rPr lang="ja-JP" altLang="en-US" sz="80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CLOSE	毎週月曜日</a:t>
            </a:r>
          </a:p>
        </p:txBody>
      </p:sp>
      <p:grpSp>
        <p:nvGrpSpPr>
          <p:cNvPr id="121" name="グループ化 120"/>
          <p:cNvGrpSpPr>
            <a:grpSpLocks noChangeAspect="1"/>
          </p:cNvGrpSpPr>
          <p:nvPr/>
        </p:nvGrpSpPr>
        <p:grpSpPr>
          <a:xfrm>
            <a:off x="4032622" y="3739971"/>
            <a:ext cx="1512000" cy="724500"/>
            <a:chOff x="5616277" y="4752802"/>
            <a:chExt cx="2195100" cy="1051818"/>
          </a:xfrm>
        </p:grpSpPr>
        <p:sp>
          <p:nvSpPr>
            <p:cNvPr id="122" name="Rectangle 7895"/>
            <p:cNvSpPr>
              <a:spLocks noChangeArrowheads="1"/>
            </p:cNvSpPr>
            <p:nvPr/>
          </p:nvSpPr>
          <p:spPr bwMode="auto">
            <a:xfrm>
              <a:off x="5616277" y="4752802"/>
              <a:ext cx="2195100" cy="1051818"/>
            </a:xfrm>
            <a:prstGeom prst="rect">
              <a:avLst/>
            </a:prstGeom>
            <a:solidFill>
              <a:srgbClr val="343F2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3" name="正方形/長方形 122"/>
            <p:cNvSpPr/>
            <p:nvPr/>
          </p:nvSpPr>
          <p:spPr>
            <a:xfrm>
              <a:off x="6143628" y="5124822"/>
              <a:ext cx="1212192" cy="3127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ja-JP" altLang="en-US" sz="800" b="1" dirty="0" smtClean="0">
                  <a:solidFill>
                    <a:schemeClr val="bg1"/>
                  </a:solidFill>
                </a:rPr>
                <a:t>地図を入れる</a:t>
              </a:r>
              <a:endParaRPr lang="ja-JP" altLang="en-US" sz="8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84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" y="0"/>
            <a:ext cx="6764557" cy="5616575"/>
          </a:xfrm>
          <a:prstGeom prst="rect">
            <a:avLst/>
          </a:prstGeom>
        </p:spPr>
      </p:pic>
      <p:sp>
        <p:nvSpPr>
          <p:cNvPr id="5" name="角丸四角形 4"/>
          <p:cNvSpPr/>
          <p:nvPr/>
        </p:nvSpPr>
        <p:spPr>
          <a:xfrm>
            <a:off x="1159160" y="1049688"/>
            <a:ext cx="4512598" cy="874301"/>
          </a:xfrm>
          <a:prstGeom prst="roundRect">
            <a:avLst>
              <a:gd name="adj" fmla="val 11434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205" tIns="33603" rIns="67205" bIns="33603" rtlCol="0" anchor="ctr"/>
          <a:lstStyle/>
          <a:p>
            <a:pPr defTabSz="747889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2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補足</a:t>
            </a:r>
            <a:endParaRPr lang="en-US" altLang="ja-JP" sz="1200" b="1" dirty="0">
              <a:solidFill>
                <a:schemeClr val="accent6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747889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2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</a:t>
            </a:r>
            <a:r>
              <a:rPr lang="ja-JP" altLang="en-US" sz="12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ページ目の「仕上がりイメージライン」が見えなくなった場合は、本ページの青い枠を</a:t>
            </a:r>
            <a:r>
              <a:rPr lang="en-US" altLang="ja-JP" sz="12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</a:t>
            </a:r>
            <a:r>
              <a:rPr lang="ja-JP" altLang="en-US" sz="12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ページ目に重ねる（コピー</a:t>
            </a:r>
            <a:r>
              <a:rPr lang="en-US" altLang="ja-JP" sz="12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&amp;</a:t>
            </a:r>
            <a:r>
              <a:rPr lang="ja-JP" altLang="en-US" sz="12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ペーストする）ことで仕上がりイメージを作成してください。</a:t>
            </a:r>
          </a:p>
        </p:txBody>
      </p:sp>
      <p:cxnSp>
        <p:nvCxnSpPr>
          <p:cNvPr id="7" name="直線矢印コネクタ 6"/>
          <p:cNvCxnSpPr/>
          <p:nvPr/>
        </p:nvCxnSpPr>
        <p:spPr>
          <a:xfrm flipH="1" flipV="1">
            <a:off x="512603" y="771054"/>
            <a:ext cx="646557" cy="605663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393" y="2160872"/>
            <a:ext cx="1737488" cy="1321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113" y="2160872"/>
            <a:ext cx="1737488" cy="1321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テキスト ボックス 12"/>
          <p:cNvSpPr txBox="1"/>
          <p:nvPr/>
        </p:nvSpPr>
        <p:spPr>
          <a:xfrm>
            <a:off x="153608" y="196295"/>
            <a:ext cx="1214709" cy="437106"/>
          </a:xfrm>
          <a:prstGeom prst="rect">
            <a:avLst/>
          </a:prstGeom>
          <a:noFill/>
        </p:spPr>
        <p:txBody>
          <a:bodyPr wrap="none" lIns="67205" tIns="33603" rIns="67205" bIns="33603" rtlCol="0">
            <a:spAutoFit/>
          </a:bodyPr>
          <a:lstStyle/>
          <a:p>
            <a:r>
              <a:rPr lang="ja-JP" altLang="en-US" sz="12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仕上がり</a:t>
            </a:r>
            <a:endParaRPr lang="en-US" altLang="ja-JP" sz="12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r>
              <a:rPr lang="ja-JP" altLang="en-US" sz="12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イメージライン</a:t>
            </a:r>
          </a:p>
        </p:txBody>
      </p:sp>
      <p:sp>
        <p:nvSpPr>
          <p:cNvPr id="8" name="右矢印 7"/>
          <p:cNvSpPr/>
          <p:nvPr/>
        </p:nvSpPr>
        <p:spPr>
          <a:xfrm>
            <a:off x="3128126" y="2518765"/>
            <a:ext cx="564133" cy="605664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205" tIns="33603" rIns="67205" bIns="33603"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角丸四角形 18"/>
          <p:cNvSpPr/>
          <p:nvPr/>
        </p:nvSpPr>
        <p:spPr>
          <a:xfrm>
            <a:off x="1159160" y="3799373"/>
            <a:ext cx="4512598" cy="709120"/>
          </a:xfrm>
          <a:prstGeom prst="roundRect">
            <a:avLst>
              <a:gd name="adj" fmla="val 11434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205" tIns="33603" rIns="67205" bIns="33603" rtlCol="0" anchor="ctr"/>
          <a:lstStyle/>
          <a:p>
            <a:pPr defTabSz="747889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2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STEP3</a:t>
            </a:r>
          </a:p>
          <a:p>
            <a:pPr defTabSz="747889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2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「ご利用ガイド」にしたがって、</a:t>
            </a:r>
            <a:r>
              <a:rPr lang="en-US" altLang="ja-JP" sz="12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PDF</a:t>
            </a:r>
            <a:r>
              <a:rPr lang="ja-JP" altLang="en-US" sz="12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保存してご入稿ください。</a:t>
            </a:r>
            <a:endParaRPr lang="en-US" altLang="ja-JP" sz="1200" b="1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039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</Words>
  <Application>Microsoft Office PowerPoint</Application>
  <PresentationFormat>ユーザー設定</PresentationFormat>
  <Paragraphs>30</Paragraphs>
  <Slides>3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2015-04-21T04:55:46Z</dcterms:created>
  <dcterms:modified xsi:type="dcterms:W3CDTF">2015-04-21T04:55:49Z</dcterms:modified>
</cp:coreProperties>
</file>