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896100" cy="10033000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3300"/>
    <a:srgbClr val="FF00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81" d="100"/>
          <a:sy n="81" d="100"/>
        </p:scale>
        <p:origin x="1596" y="102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13021"/>
            <a:ext cx="9504363" cy="7345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6" y="-719807"/>
            <a:ext cx="9393551" cy="7941936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08" y="-10836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>
          <a:xfrm>
            <a:off x="5943304" y="5668703"/>
            <a:ext cx="1834156" cy="5768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6408365" y="1833248"/>
            <a:ext cx="2369349" cy="19201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5588" y="16577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29" y="5112841"/>
            <a:ext cx="936104" cy="83803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96" y="2952601"/>
            <a:ext cx="1800200" cy="321283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97" y="1872481"/>
            <a:ext cx="1481328" cy="460248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3342829" y="648345"/>
            <a:ext cx="2723823" cy="2539656"/>
            <a:chOff x="3342829" y="648345"/>
            <a:chExt cx="2723823" cy="2539656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3996854" y="648345"/>
              <a:ext cx="1415772" cy="16590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80000" bIns="0" rtlCol="0">
              <a:spAutoFit/>
            </a:bodyPr>
            <a:lstStyle/>
            <a:p>
              <a:pPr algn="ctr"/>
              <a:r>
                <a:rPr kumimoji="1" lang="ja-JP" altLang="en-US" sz="96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海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342829" y="2026932"/>
              <a:ext cx="2723823" cy="116106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44000" bIns="0" rtlCol="0" anchor="ctr" anchorCtr="0">
              <a:spAutoFit/>
            </a:bodyPr>
            <a:lstStyle/>
            <a:p>
              <a:pPr algn="ctr"/>
              <a:r>
                <a:rPr lang="ja-JP" altLang="en-US" sz="66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フェス</a:t>
              </a:r>
              <a:endParaRPr kumimoji="1" lang="ja-JP" altLang="en-US" sz="66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3849378" y="3138198"/>
            <a:ext cx="1710725" cy="822515"/>
          </a:xfrm>
          <a:prstGeom prst="rect">
            <a:avLst/>
          </a:prstGeom>
          <a:noFill/>
        </p:spPr>
        <p:txBody>
          <a:bodyPr wrap="none" tIns="144000" bIns="0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4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85153" y="1807648"/>
            <a:ext cx="1415772" cy="27699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●イベント内容●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545939" y="2389673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☆第１回ビーチバレー大会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552381" y="2591195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☆海の家かき氷早食い大会</a:t>
            </a:r>
            <a:endParaRPr kumimoji="1" lang="ja-JP" altLang="en-US" sz="1200" b="1" dirty="0">
              <a:solidFill>
                <a:srgbClr val="FF00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545939" y="2790789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☆真夏の美男美女コンテスト</a:t>
            </a:r>
            <a:endParaRPr kumimoji="1" lang="ja-JP" altLang="en-US" sz="1200" b="1" dirty="0">
              <a:solidFill>
                <a:srgbClr val="FF00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866341" y="328611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☆スイカ無料配布</a:t>
            </a:r>
            <a:endParaRPr kumimoji="1" lang="ja-JP" altLang="en-US" sz="1200" b="1" dirty="0">
              <a:solidFill>
                <a:srgbClr val="FF00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584966" y="4216874"/>
            <a:ext cx="2339102" cy="416831"/>
          </a:xfrm>
          <a:prstGeom prst="rect">
            <a:avLst/>
          </a:prstGeom>
          <a:solidFill>
            <a:srgbClr val="00B0F0"/>
          </a:solidFill>
        </p:spPr>
        <p:txBody>
          <a:bodyPr wrap="none" tIns="72000" bIns="36000" rtlCol="0" anchor="ctr" anchorCtr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kumimoji="1" lang="ja-JP" altLang="en-US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2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endParaRPr kumimoji="1" lang="ja-JP" altLang="en-US" sz="2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20951593">
            <a:off x="877827" y="2463039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今年の夏も、</a:t>
            </a:r>
            <a:endParaRPr kumimoji="1" lang="en-US" altLang="ja-JP" sz="12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海で盛り上がるぞぉ～！</a:t>
            </a:r>
            <a:endParaRPr kumimoji="1" lang="ja-JP" altLang="en-US" sz="12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455147">
            <a:off x="3291400" y="4745982"/>
            <a:ext cx="14542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みんなで騒ごうぜぇ～！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712452" y="216739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豪華景品プレゼント！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866341" y="3096617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みんなで食べよう！</a:t>
            </a:r>
            <a:endParaRPr kumimoji="1" lang="ja-JP" altLang="en-US" sz="12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131126" y="4371630"/>
            <a:ext cx="2515432" cy="596615"/>
            <a:chOff x="6131126" y="4371630"/>
            <a:chExt cx="2515432" cy="596615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6139936" y="4371630"/>
              <a:ext cx="14542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会場：あすくるマリン公園</a:t>
              </a: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139936" y="4498687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TEL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000-000-0000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6131126" y="4617488"/>
              <a:ext cx="18582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E-mail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asuklmarinpark@co</a:t>
              </a:r>
              <a:r>
                <a:rPr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.jp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6131126" y="4752801"/>
              <a:ext cx="25154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URL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http://www.enjoy.summervacation/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8" name="テキスト ボックス 27"/>
          <p:cNvSpPr txBox="1"/>
          <p:nvPr/>
        </p:nvSpPr>
        <p:spPr>
          <a:xfrm>
            <a:off x="5943304" y="5661977"/>
            <a:ext cx="18341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◯雨天決行</a:t>
            </a:r>
            <a:r>
              <a:rPr kumimoji="1" lang="en-US" altLang="ja-JP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(※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台風時は中止</a:t>
            </a:r>
            <a:r>
              <a:rPr kumimoji="1" lang="en-US" altLang="ja-JP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◯ゴミ等は施設内に設置してあるゴミ箱または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各自でお持ち帰りしていただくようご協力を</a:t>
            </a:r>
            <a:endParaRPr kumimoji="1"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お願いいたします。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◯終日禁煙です。</a:t>
            </a:r>
            <a:endParaRPr kumimoji="1"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951859" y="3763216"/>
            <a:ext cx="1505763" cy="503590"/>
            <a:chOff x="3935466" y="3763216"/>
            <a:chExt cx="1505763" cy="503590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4977641" y="3908159"/>
              <a:ext cx="463588" cy="2616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1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</a:t>
              </a:r>
              <a:r>
                <a:rPr kumimoji="1" lang="en-US" altLang="ja-JP" sz="11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11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935466" y="3763216"/>
              <a:ext cx="1002197" cy="503590"/>
            </a:xfrm>
            <a:prstGeom prst="rect">
              <a:avLst/>
            </a:prstGeom>
            <a:noFill/>
          </p:spPr>
          <p:txBody>
            <a:bodyPr wrap="none" tIns="72000" bIns="0" rtlCol="0" anchor="b" anchorCtr="0">
              <a:sp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r>
                <a:rPr kumimoji="1" lang="en-US" altLang="ja-JP" sz="16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/</a:t>
              </a:r>
              <a:r>
                <a:rPr kumimoji="1" lang="en-US" altLang="ja-JP" sz="28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47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45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2016-05-10T03:32:07Z</dcterms:created>
  <dcterms:modified xsi:type="dcterms:W3CDTF">2016-05-16T01:12:18Z</dcterms:modified>
</cp:coreProperties>
</file>