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1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1776" y="120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B0AC0-9539-424B-8C92-21962389E874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960C4-8F03-4A46-AED5-80AF987310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39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960C4-8F03-4A46-AED5-80AF987310D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268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90" y="-216049"/>
            <a:ext cx="6620326" cy="559623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78" y="2073729"/>
            <a:ext cx="1443090" cy="257362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46" y="3816399"/>
            <a:ext cx="640080" cy="57357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 rot="455147">
            <a:off x="2240897" y="3614101"/>
            <a:ext cx="13131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みんなで騒ごうぜぇ～！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 rot="20951593">
            <a:off x="860168" y="1672323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今年の夏も、</a:t>
            </a:r>
            <a:endParaRPr kumimoji="1" lang="en-US" altLang="ja-JP" sz="100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海で盛り上がるぞぉ～！</a:t>
            </a:r>
            <a:endParaRPr kumimoji="1" lang="ja-JP" altLang="en-US" sz="100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39" y="1296119"/>
            <a:ext cx="1035765" cy="322949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2522775" y="792063"/>
            <a:ext cx="1723549" cy="1710402"/>
            <a:chOff x="3842965" y="1277542"/>
            <a:chExt cx="1723549" cy="1710402"/>
          </a:xfrm>
        </p:grpSpPr>
        <p:sp>
          <p:nvSpPr>
            <p:cNvPr id="20" name="テキスト ボックス 19"/>
            <p:cNvSpPr txBox="1"/>
            <p:nvPr/>
          </p:nvSpPr>
          <p:spPr>
            <a:xfrm>
              <a:off x="4227686" y="1277542"/>
              <a:ext cx="954107" cy="11050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80000" bIns="0" rtlCol="0">
              <a:spAutoFit/>
            </a:bodyPr>
            <a:lstStyle/>
            <a:p>
              <a:pPr algn="ctr"/>
              <a:r>
                <a:rPr kumimoji="1" lang="ja-JP" altLang="en-US" sz="6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海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842965" y="2226985"/>
              <a:ext cx="1723549" cy="76095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44000" bIns="0" rtlCol="0" anchor="ctr" anchorCtr="0">
              <a:spAutoFit/>
            </a:bodyPr>
            <a:lstStyle/>
            <a:p>
              <a:pPr algn="ctr"/>
              <a:r>
                <a:rPr lang="ja-JP" altLang="en-US" sz="40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フェス</a:t>
              </a:r>
              <a:endParaRPr kumimoji="1" lang="ja-JP" altLang="en-US" sz="40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2737578" y="2438260"/>
            <a:ext cx="1293944" cy="637849"/>
          </a:xfrm>
          <a:prstGeom prst="rect">
            <a:avLst/>
          </a:prstGeom>
          <a:noFill/>
        </p:spPr>
        <p:txBody>
          <a:bodyPr wrap="none" tIns="144000" bIns="0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737257" y="2870308"/>
            <a:ext cx="1294265" cy="442035"/>
            <a:chOff x="2721280" y="3185706"/>
            <a:chExt cx="1294265" cy="442035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3603253" y="3325525"/>
              <a:ext cx="412292" cy="20284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bIns="18000" rtlCol="0">
              <a:spAutoFit/>
            </a:bodyPr>
            <a:lstStyle/>
            <a:p>
              <a:r>
                <a:rPr kumimoji="1" lang="en-US" altLang="ja-JP" sz="9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9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</a:t>
              </a:r>
              <a:r>
                <a:rPr kumimoji="1" lang="en-US" altLang="ja-JP" sz="9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9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721280" y="3185706"/>
              <a:ext cx="881973" cy="442035"/>
            </a:xfrm>
            <a:prstGeom prst="rect">
              <a:avLst/>
            </a:prstGeom>
            <a:noFill/>
          </p:spPr>
          <p:txBody>
            <a:bodyPr wrap="none" tIns="72000" bIns="0" rtlCol="0" anchor="b" anchorCtr="0">
              <a:spAutoFit/>
            </a:bodyPr>
            <a:lstStyle/>
            <a:p>
              <a:pPr algn="ctr"/>
              <a:r>
                <a:rPr kumimoji="1" lang="en-US" altLang="ja-JP" sz="20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r>
                <a:rPr kumimoji="1" lang="en-US" altLang="ja-JP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/</a:t>
              </a:r>
              <a:r>
                <a:rPr kumimoji="1" lang="en-US" altLang="ja-JP" sz="2400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13</a:t>
              </a: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2644604" y="3306654"/>
            <a:ext cx="1479892" cy="293721"/>
          </a:xfrm>
          <a:prstGeom prst="rect">
            <a:avLst/>
          </a:prstGeom>
          <a:solidFill>
            <a:srgbClr val="00B0F0"/>
          </a:solidFill>
        </p:spPr>
        <p:txBody>
          <a:bodyPr wrap="none" tIns="72000" bIns="36000" rtlCol="0" anchor="ctr" anchorCtr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1" lang="ja-JP" altLang="en-US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kumimoji="1" lang="ja-JP" altLang="en-US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endParaRPr kumimoji="1" lang="ja-JP" altLang="en-US" sz="12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4392662" y="1527052"/>
            <a:ext cx="1658544" cy="1371601"/>
            <a:chOff x="6519712" y="2412000"/>
            <a:chExt cx="1658544" cy="1371601"/>
          </a:xfrm>
        </p:grpSpPr>
        <p:sp>
          <p:nvSpPr>
            <p:cNvPr id="30" name="円/楕円 29"/>
            <p:cNvSpPr>
              <a:spLocks noChangeAspect="1"/>
            </p:cNvSpPr>
            <p:nvPr/>
          </p:nvSpPr>
          <p:spPr>
            <a:xfrm>
              <a:off x="6519712" y="2439494"/>
              <a:ext cx="1658544" cy="1344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846282" y="2412000"/>
              <a:ext cx="1005403" cy="215444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●イベント内容●</a:t>
              </a: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6589802" y="2736279"/>
              <a:ext cx="1518364" cy="980430"/>
              <a:chOff x="6473928" y="72563"/>
              <a:chExt cx="1518364" cy="980430"/>
            </a:xfrm>
          </p:grpSpPr>
          <p:sp>
            <p:nvSpPr>
              <p:cNvPr id="42" name="テキスト ボックス 41"/>
              <p:cNvSpPr txBox="1"/>
              <p:nvPr/>
            </p:nvSpPr>
            <p:spPr>
              <a:xfrm>
                <a:off x="6525224" y="225560"/>
                <a:ext cx="141577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8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☆第１回ビーチバレー大会</a:t>
                </a: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6525224" y="378557"/>
                <a:ext cx="141577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☆海の家かき氷早食い大会</a:t>
                </a:r>
                <a:endParaRPr kumimoji="1" lang="ja-JP" altLang="en-US" sz="800" b="1" dirty="0">
                  <a:solidFill>
                    <a:srgbClr val="FF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6473928" y="531554"/>
                <a:ext cx="151836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☆真夏の美男美女コンテスト</a:t>
                </a:r>
                <a:endParaRPr kumimoji="1" lang="ja-JP" altLang="en-US" sz="800" b="1" dirty="0">
                  <a:solidFill>
                    <a:srgbClr val="FF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6730409" y="837549"/>
                <a:ext cx="100540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800" b="1" dirty="0">
                    <a:solidFill>
                      <a:srgbClr val="FF0066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☆スイカ無料配布</a:t>
                </a:r>
                <a:endParaRPr kumimoji="1" lang="ja-JP" altLang="en-US" sz="800" b="1" dirty="0">
                  <a:solidFill>
                    <a:srgbClr val="FF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テキスト ボックス 45"/>
              <p:cNvSpPr txBox="1"/>
              <p:nvPr/>
            </p:nvSpPr>
            <p:spPr>
              <a:xfrm>
                <a:off x="6627816" y="72563"/>
                <a:ext cx="12105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800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豪華景品プレゼント！</a:t>
                </a:r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6679112" y="684551"/>
                <a:ext cx="11079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800" b="1" dirty="0">
                    <a:solidFill>
                      <a:srgbClr val="00B0F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みんなで食べよう！</a:t>
                </a:r>
                <a:endParaRPr kumimoji="1" lang="ja-JP" altLang="en-US" sz="800" b="1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3456558" y="3240335"/>
            <a:ext cx="2678380" cy="648072"/>
            <a:chOff x="3456558" y="3168327"/>
            <a:chExt cx="2678380" cy="648072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4680694" y="3168327"/>
              <a:ext cx="14542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会場：あすくるマリン公園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4824710" y="3312536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TEL</a:t>
              </a:r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：</a:t>
              </a:r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000-000-0000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4193005" y="3456745"/>
              <a:ext cx="18582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E-mail</a:t>
              </a:r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：</a:t>
              </a:r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asuklmarinpark@co</a:t>
              </a:r>
              <a:r>
                <a:rPr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.jp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3456558" y="3600955"/>
              <a:ext cx="25154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URL</a:t>
              </a:r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：</a:t>
              </a:r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http://www.enjoy.summervacation/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567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9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ユーザー設定</PresentationFormat>
  <Paragraphs>36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2016-05-12T07:25:41Z</dcterms:created>
  <dcterms:modified xsi:type="dcterms:W3CDTF">2016-05-16T01:08:44Z</dcterms:modified>
</cp:coreProperties>
</file>