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896100" cy="10033000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CC00"/>
    <a:srgbClr val="00CCFF"/>
    <a:srgbClr val="FF9933"/>
    <a:srgbClr val="45CEF9"/>
    <a:srgbClr val="FFCCFF"/>
    <a:srgbClr val="FF3300"/>
    <a:srgbClr val="FF0066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6" autoAdjust="0"/>
    <p:restoredTop sz="94660"/>
  </p:normalViewPr>
  <p:slideViewPr>
    <p:cSldViewPr>
      <p:cViewPr varScale="1">
        <p:scale>
          <a:sx n="81" d="100"/>
          <a:sy n="81" d="100"/>
        </p:scale>
        <p:origin x="1476" y="84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 userDrawn="1"/>
        </p:nvGrpSpPr>
        <p:grpSpPr>
          <a:xfrm>
            <a:off x="0" y="1"/>
            <a:ext cx="9504362" cy="5112840"/>
            <a:chOff x="0" y="1"/>
            <a:chExt cx="9504362" cy="5112840"/>
          </a:xfrm>
        </p:grpSpPr>
        <p:sp>
          <p:nvSpPr>
            <p:cNvPr id="31" name="正方形/長方形 30"/>
            <p:cNvSpPr/>
            <p:nvPr userDrawn="1"/>
          </p:nvSpPr>
          <p:spPr>
            <a:xfrm rot="10800000">
              <a:off x="0" y="1"/>
              <a:ext cx="9504362" cy="51128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0877" y="670493"/>
              <a:ext cx="162865" cy="337794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6758" y="1043049"/>
              <a:ext cx="82296" cy="170688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9347" y="992928"/>
              <a:ext cx="82296" cy="170688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5849" y="1519834"/>
              <a:ext cx="82296" cy="170688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9368" y="511305"/>
              <a:ext cx="82296" cy="170688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7108" y="931992"/>
              <a:ext cx="149198" cy="309448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9208" y="1181097"/>
              <a:ext cx="82296" cy="170688"/>
            </a:xfrm>
            <a:prstGeom prst="rect">
              <a:avLst/>
            </a:prstGeom>
          </p:spPr>
        </p:pic>
        <p:pic>
          <p:nvPicPr>
            <p:cNvPr id="19" name="図 1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566" y="1838643"/>
              <a:ext cx="82296" cy="170688"/>
            </a:xfrm>
            <a:prstGeom prst="rect">
              <a:avLst/>
            </a:prstGeom>
          </p:spPr>
        </p:pic>
        <p:pic>
          <p:nvPicPr>
            <p:cNvPr id="20" name="図 1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8234" y="3443044"/>
              <a:ext cx="82296" cy="170688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260" y="2372899"/>
              <a:ext cx="82296" cy="170688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707" y="2999623"/>
              <a:ext cx="179849" cy="37302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1730" y="523551"/>
              <a:ext cx="82296" cy="170688"/>
            </a:xfrm>
            <a:prstGeom prst="rect">
              <a:avLst/>
            </a:prstGeom>
          </p:spPr>
        </p:pic>
        <p:pic>
          <p:nvPicPr>
            <p:cNvPr id="24" name="図 2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2862" y="2382182"/>
              <a:ext cx="170207" cy="353022"/>
            </a:xfrm>
            <a:prstGeom prst="rect">
              <a:avLst/>
            </a:prstGeom>
          </p:spPr>
        </p:pic>
        <p:pic>
          <p:nvPicPr>
            <p:cNvPr id="25" name="図 2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9433" y="821502"/>
              <a:ext cx="207547" cy="430468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4931" y="1283839"/>
              <a:ext cx="82296" cy="170688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1512" y="1735902"/>
              <a:ext cx="219697" cy="455667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1915" y="1746176"/>
              <a:ext cx="82296" cy="170688"/>
            </a:xfrm>
            <a:prstGeom prst="rect">
              <a:avLst/>
            </a:prstGeom>
          </p:spPr>
        </p:pic>
        <p:pic>
          <p:nvPicPr>
            <p:cNvPr id="29" name="図 2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9604" y="2722221"/>
              <a:ext cx="133747" cy="277402"/>
            </a:xfrm>
            <a:prstGeom prst="rect">
              <a:avLst/>
            </a:prstGeom>
          </p:spPr>
        </p:pic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32" name="図 3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pPr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tiff"/><Relationship Id="rId18" Type="http://schemas.openxmlformats.org/officeDocument/2006/relationships/image" Target="../media/image18.tiff"/><Relationship Id="rId26" Type="http://schemas.openxmlformats.org/officeDocument/2006/relationships/image" Target="../media/image26.tiff"/><Relationship Id="rId3" Type="http://schemas.openxmlformats.org/officeDocument/2006/relationships/image" Target="../media/image4.tiff"/><Relationship Id="rId21" Type="http://schemas.openxmlformats.org/officeDocument/2006/relationships/image" Target="../media/image21.tiff"/><Relationship Id="rId34" Type="http://schemas.openxmlformats.org/officeDocument/2006/relationships/image" Target="../media/image34.tiff"/><Relationship Id="rId7" Type="http://schemas.openxmlformats.org/officeDocument/2006/relationships/hyperlink" Target="TEL:000-0000-0000" TargetMode="External"/><Relationship Id="rId12" Type="http://schemas.openxmlformats.org/officeDocument/2006/relationships/image" Target="../media/image12.tiff"/><Relationship Id="rId17" Type="http://schemas.openxmlformats.org/officeDocument/2006/relationships/image" Target="../media/image17.tiff"/><Relationship Id="rId25" Type="http://schemas.openxmlformats.org/officeDocument/2006/relationships/image" Target="../media/image25.tiff"/><Relationship Id="rId33" Type="http://schemas.openxmlformats.org/officeDocument/2006/relationships/image" Target="../media/image33.tiff"/><Relationship Id="rId2" Type="http://schemas.openxmlformats.org/officeDocument/2006/relationships/image" Target="../media/image3.tiff"/><Relationship Id="rId16" Type="http://schemas.openxmlformats.org/officeDocument/2006/relationships/image" Target="../media/image16.tiff"/><Relationship Id="rId20" Type="http://schemas.openxmlformats.org/officeDocument/2006/relationships/image" Target="../media/image20.tiff"/><Relationship Id="rId29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11" Type="http://schemas.openxmlformats.org/officeDocument/2006/relationships/image" Target="../media/image11.tiff"/><Relationship Id="rId24" Type="http://schemas.openxmlformats.org/officeDocument/2006/relationships/image" Target="../media/image24.tiff"/><Relationship Id="rId32" Type="http://schemas.openxmlformats.org/officeDocument/2006/relationships/image" Target="../media/image32.tiff"/><Relationship Id="rId5" Type="http://schemas.openxmlformats.org/officeDocument/2006/relationships/image" Target="../media/image6.tiff"/><Relationship Id="rId15" Type="http://schemas.openxmlformats.org/officeDocument/2006/relationships/image" Target="../media/image15.tiff"/><Relationship Id="rId23" Type="http://schemas.openxmlformats.org/officeDocument/2006/relationships/image" Target="../media/image23.tiff"/><Relationship Id="rId28" Type="http://schemas.openxmlformats.org/officeDocument/2006/relationships/image" Target="../media/image28.tiff"/><Relationship Id="rId36" Type="http://schemas.openxmlformats.org/officeDocument/2006/relationships/image" Target="../media/image36.tiff"/><Relationship Id="rId10" Type="http://schemas.openxmlformats.org/officeDocument/2006/relationships/image" Target="../media/image10.tiff"/><Relationship Id="rId19" Type="http://schemas.openxmlformats.org/officeDocument/2006/relationships/image" Target="../media/image19.tiff"/><Relationship Id="rId31" Type="http://schemas.openxmlformats.org/officeDocument/2006/relationships/image" Target="../media/image31.tiff"/><Relationship Id="rId4" Type="http://schemas.openxmlformats.org/officeDocument/2006/relationships/image" Target="../media/image5.tiff"/><Relationship Id="rId9" Type="http://schemas.openxmlformats.org/officeDocument/2006/relationships/image" Target="../media/image9.tiff"/><Relationship Id="rId14" Type="http://schemas.openxmlformats.org/officeDocument/2006/relationships/image" Target="../media/image14.tiff"/><Relationship Id="rId22" Type="http://schemas.openxmlformats.org/officeDocument/2006/relationships/image" Target="../media/image22.tiff"/><Relationship Id="rId27" Type="http://schemas.openxmlformats.org/officeDocument/2006/relationships/image" Target="../media/image27.tiff"/><Relationship Id="rId30" Type="http://schemas.openxmlformats.org/officeDocument/2006/relationships/image" Target="../media/image30.tiff"/><Relationship Id="rId35" Type="http://schemas.openxmlformats.org/officeDocument/2006/relationships/image" Target="../media/image3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図 10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19" y="2723074"/>
            <a:ext cx="1152746" cy="1195572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52" y="1362952"/>
            <a:ext cx="1845515" cy="1908137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 rot="18488235">
            <a:off x="1781348" y="4827066"/>
            <a:ext cx="849952" cy="547788"/>
            <a:chOff x="1098499" y="1511535"/>
            <a:chExt cx="1373457" cy="885183"/>
          </a:xfrm>
        </p:grpSpPr>
        <p:pic>
          <p:nvPicPr>
            <p:cNvPr id="36" name="図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495050">
              <a:off x="1988735" y="1850587"/>
              <a:ext cx="429842" cy="536600"/>
            </a:xfrm>
            <a:prstGeom prst="rect">
              <a:avLst/>
            </a:prstGeom>
          </p:spPr>
        </p:pic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822492">
              <a:off x="1161413" y="1662352"/>
              <a:ext cx="506620" cy="632447"/>
            </a:xfrm>
            <a:prstGeom prst="rect">
              <a:avLst/>
            </a:prstGeom>
          </p:spPr>
        </p:pic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03680">
              <a:off x="1396932" y="1511535"/>
              <a:ext cx="929150" cy="885183"/>
            </a:xfrm>
            <a:prstGeom prst="rect">
              <a:avLst/>
            </a:prstGeom>
          </p:spPr>
        </p:pic>
      </p:grpSp>
      <p:sp>
        <p:nvSpPr>
          <p:cNvPr id="82" name="テキスト ボックス 81"/>
          <p:cNvSpPr txBox="1"/>
          <p:nvPr/>
        </p:nvSpPr>
        <p:spPr>
          <a:xfrm>
            <a:off x="1398514" y="5522730"/>
            <a:ext cx="6934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●主催：アスクル大通り　●場所：アスクル大通り　●協賛：あすくるベーカリー　●雨天時決行。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ただし、台風や激しい雷雨の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場合は中止になります。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●来場者の皆様への迷惑行為はご遠慮ください。　●ゴミのポイ捨て等は禁止です。見つけ次第、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注意致します。　●花火の持ち込みは禁止です。●お問い合わせ　</a:t>
            </a:r>
            <a:r>
              <a:rPr kumimoji="1"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hlinkClick r:id="rId7"/>
              </a:rPr>
              <a:t>TEL:000-0000-0000</a:t>
            </a:r>
            <a:r>
              <a:rPr kumimoji="1"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FAX:000-0000-0000 </a:t>
            </a:r>
          </a:p>
          <a:p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アスクル夏フェス実行委員会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/>
          <p:cNvGrpSpPr/>
          <p:nvPr/>
        </p:nvGrpSpPr>
        <p:grpSpPr>
          <a:xfrm>
            <a:off x="1190505" y="4765514"/>
            <a:ext cx="7058542" cy="665337"/>
            <a:chOff x="1190505" y="4765514"/>
            <a:chExt cx="7058542" cy="665337"/>
          </a:xfrm>
        </p:grpSpPr>
        <p:grpSp>
          <p:nvGrpSpPr>
            <p:cNvPr id="32" name="グループ化 31"/>
            <p:cNvGrpSpPr/>
            <p:nvPr/>
          </p:nvGrpSpPr>
          <p:grpSpPr>
            <a:xfrm rot="20730826">
              <a:off x="3878097" y="4765514"/>
              <a:ext cx="893054" cy="623449"/>
              <a:chOff x="979147" y="3249744"/>
              <a:chExt cx="948826" cy="662384"/>
            </a:xfrm>
          </p:grpSpPr>
          <p:pic>
            <p:nvPicPr>
              <p:cNvPr id="39" name="図 3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3" name="図 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61198">
              <a:off x="5356839" y="4790910"/>
              <a:ext cx="627228" cy="597550"/>
            </a:xfrm>
            <a:prstGeom prst="rect">
              <a:avLst/>
            </a:prstGeom>
          </p:spPr>
        </p:pic>
        <p:grpSp>
          <p:nvGrpSpPr>
            <p:cNvPr id="31" name="グループ化 30"/>
            <p:cNvGrpSpPr/>
            <p:nvPr/>
          </p:nvGrpSpPr>
          <p:grpSpPr>
            <a:xfrm>
              <a:off x="4545584" y="4771070"/>
              <a:ext cx="1023721" cy="659781"/>
              <a:chOff x="1098499" y="1511535"/>
              <a:chExt cx="1373457" cy="885183"/>
            </a:xfrm>
          </p:grpSpPr>
          <p:pic>
            <p:nvPicPr>
              <p:cNvPr id="40" name="図 3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2" name="図 11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grpSp>
          <p:nvGrpSpPr>
            <p:cNvPr id="13" name="グループ化 12"/>
            <p:cNvGrpSpPr/>
            <p:nvPr/>
          </p:nvGrpSpPr>
          <p:grpSpPr>
            <a:xfrm>
              <a:off x="3448046" y="4824742"/>
              <a:ext cx="736278" cy="531189"/>
              <a:chOff x="2992993" y="4018955"/>
              <a:chExt cx="987815" cy="712660"/>
            </a:xfrm>
          </p:grpSpPr>
          <p:pic>
            <p:nvPicPr>
              <p:cNvPr id="18" name="図 17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333938">
                <a:off x="3142345" y="4225711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43" name="図 42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00638">
                <a:off x="3232752" y="4018955"/>
                <a:ext cx="748056" cy="712660"/>
              </a:xfrm>
              <a:prstGeom prst="rect">
                <a:avLst/>
              </a:prstGeom>
            </p:spPr>
          </p:pic>
        </p:grpSp>
        <p:grpSp>
          <p:nvGrpSpPr>
            <p:cNvPr id="44" name="グループ化 43"/>
            <p:cNvGrpSpPr/>
            <p:nvPr/>
          </p:nvGrpSpPr>
          <p:grpSpPr>
            <a:xfrm rot="637165">
              <a:off x="2970138" y="4890091"/>
              <a:ext cx="754403" cy="486207"/>
              <a:chOff x="1098499" y="1511535"/>
              <a:chExt cx="1373457" cy="885183"/>
            </a:xfrm>
          </p:grpSpPr>
          <p:pic>
            <p:nvPicPr>
              <p:cNvPr id="45" name="図 4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49" name="図 48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50" name="図 49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grpSp>
          <p:nvGrpSpPr>
            <p:cNvPr id="51" name="グループ化 50"/>
            <p:cNvGrpSpPr/>
            <p:nvPr/>
          </p:nvGrpSpPr>
          <p:grpSpPr>
            <a:xfrm rot="20730826">
              <a:off x="2555319" y="4892501"/>
              <a:ext cx="594494" cy="415021"/>
              <a:chOff x="979147" y="3249744"/>
              <a:chExt cx="948826" cy="662384"/>
            </a:xfrm>
          </p:grpSpPr>
          <p:pic>
            <p:nvPicPr>
              <p:cNvPr id="53" name="図 52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54" name="図 53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grpSp>
          <p:nvGrpSpPr>
            <p:cNvPr id="55" name="グループ化 54"/>
            <p:cNvGrpSpPr/>
            <p:nvPr/>
          </p:nvGrpSpPr>
          <p:grpSpPr>
            <a:xfrm rot="20730826">
              <a:off x="5712910" y="4892501"/>
              <a:ext cx="594494" cy="415021"/>
              <a:chOff x="979147" y="3249744"/>
              <a:chExt cx="948826" cy="662384"/>
            </a:xfrm>
          </p:grpSpPr>
          <p:pic>
            <p:nvPicPr>
              <p:cNvPr id="56" name="図 55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57" name="図 56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grpSp>
          <p:nvGrpSpPr>
            <p:cNvPr id="58" name="グループ化 57"/>
            <p:cNvGrpSpPr/>
            <p:nvPr/>
          </p:nvGrpSpPr>
          <p:grpSpPr>
            <a:xfrm rot="637165">
              <a:off x="6208863" y="4930869"/>
              <a:ext cx="605544" cy="390269"/>
              <a:chOff x="1098499" y="1511535"/>
              <a:chExt cx="1373457" cy="885183"/>
            </a:xfrm>
          </p:grpSpPr>
          <p:pic>
            <p:nvPicPr>
              <p:cNvPr id="59" name="図 58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60" name="図 59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61" name="図 60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142" y="4917535"/>
              <a:ext cx="423329" cy="403298"/>
            </a:xfrm>
            <a:prstGeom prst="rect">
              <a:avLst/>
            </a:prstGeom>
          </p:spPr>
        </p:pic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6372">
              <a:off x="6630767" y="4876728"/>
              <a:ext cx="489436" cy="466277"/>
            </a:xfrm>
            <a:prstGeom prst="rect">
              <a:avLst/>
            </a:prstGeom>
          </p:spPr>
        </p:pic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29991">
              <a:off x="6971606" y="4839588"/>
              <a:ext cx="585113" cy="559191"/>
            </a:xfrm>
            <a:prstGeom prst="rect">
              <a:avLst/>
            </a:prstGeom>
          </p:spPr>
        </p:pic>
        <p:grpSp>
          <p:nvGrpSpPr>
            <p:cNvPr id="105" name="グループ化 104"/>
            <p:cNvGrpSpPr/>
            <p:nvPr/>
          </p:nvGrpSpPr>
          <p:grpSpPr>
            <a:xfrm rot="12885583">
              <a:off x="1492842" y="4926682"/>
              <a:ext cx="669801" cy="467594"/>
              <a:chOff x="979147" y="3249744"/>
              <a:chExt cx="948826" cy="662384"/>
            </a:xfrm>
          </p:grpSpPr>
          <p:pic>
            <p:nvPicPr>
              <p:cNvPr id="106" name="図 105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602998">
                <a:off x="1128499" y="3358957"/>
                <a:ext cx="283464" cy="582168"/>
              </a:xfrm>
              <a:prstGeom prst="rect">
                <a:avLst/>
              </a:prstGeom>
            </p:spPr>
          </p:pic>
          <p:pic>
            <p:nvPicPr>
              <p:cNvPr id="107" name="図 106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99623">
                <a:off x="1234882" y="3249744"/>
                <a:ext cx="693091" cy="662384"/>
              </a:xfrm>
              <a:prstGeom prst="rect">
                <a:avLst/>
              </a:prstGeom>
            </p:spPr>
          </p:pic>
        </p:grpSp>
        <p:pic>
          <p:nvPicPr>
            <p:cNvPr id="108" name="図 107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16372">
              <a:off x="1190505" y="4930676"/>
              <a:ext cx="416348" cy="396647"/>
            </a:xfrm>
            <a:prstGeom prst="rect">
              <a:avLst/>
            </a:prstGeom>
          </p:spPr>
        </p:pic>
        <p:grpSp>
          <p:nvGrpSpPr>
            <p:cNvPr id="109" name="グループ化 108"/>
            <p:cNvGrpSpPr/>
            <p:nvPr/>
          </p:nvGrpSpPr>
          <p:grpSpPr>
            <a:xfrm rot="20099861">
              <a:off x="7350480" y="4941455"/>
              <a:ext cx="611328" cy="393996"/>
              <a:chOff x="1098499" y="1511535"/>
              <a:chExt cx="1373457" cy="885183"/>
            </a:xfrm>
          </p:grpSpPr>
          <p:pic>
            <p:nvPicPr>
              <p:cNvPr id="110" name="図 109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495050">
                <a:off x="1988735" y="1850587"/>
                <a:ext cx="429842" cy="536600"/>
              </a:xfrm>
              <a:prstGeom prst="rect">
                <a:avLst/>
              </a:prstGeom>
            </p:spPr>
          </p:pic>
          <p:pic>
            <p:nvPicPr>
              <p:cNvPr id="111" name="図 110"/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822492">
                <a:off x="1161413" y="1662352"/>
                <a:ext cx="506620" cy="632447"/>
              </a:xfrm>
              <a:prstGeom prst="rect">
                <a:avLst/>
              </a:prstGeom>
            </p:spPr>
          </p:pic>
          <p:pic>
            <p:nvPicPr>
              <p:cNvPr id="112" name="図 111"/>
              <p:cNvPicPr>
                <a:picLocks noChangeAspect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3680">
                <a:off x="1396932" y="1511535"/>
                <a:ext cx="929150" cy="885183"/>
              </a:xfrm>
              <a:prstGeom prst="rect">
                <a:avLst/>
              </a:prstGeom>
            </p:spPr>
          </p:pic>
        </p:grpSp>
        <p:pic>
          <p:nvPicPr>
            <p:cNvPr id="113" name="図 112"/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596023">
              <a:off x="7860417" y="4968487"/>
              <a:ext cx="398047" cy="379213"/>
            </a:xfrm>
            <a:prstGeom prst="rect">
              <a:avLst/>
            </a:prstGeom>
          </p:spPr>
        </p:pic>
      </p:grpSp>
      <p:sp>
        <p:nvSpPr>
          <p:cNvPr id="101" name="円形吹き出し 100"/>
          <p:cNvSpPr/>
          <p:nvPr/>
        </p:nvSpPr>
        <p:spPr>
          <a:xfrm>
            <a:off x="5080645" y="490599"/>
            <a:ext cx="1211997" cy="812038"/>
          </a:xfrm>
          <a:prstGeom prst="wedgeEllipse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5" name="図 114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3411">
            <a:off x="7596883" y="3851318"/>
            <a:ext cx="602812" cy="574287"/>
          </a:xfrm>
          <a:prstGeom prst="rect">
            <a:avLst/>
          </a:prstGeom>
        </p:spPr>
      </p:pic>
      <p:pic>
        <p:nvPicPr>
          <p:cNvPr id="116" name="図 11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7306">
            <a:off x="7997436" y="3086617"/>
            <a:ext cx="695284" cy="662384"/>
          </a:xfrm>
          <a:prstGeom prst="rect">
            <a:avLst/>
          </a:prstGeom>
        </p:spPr>
      </p:pic>
      <p:sp>
        <p:nvSpPr>
          <p:cNvPr id="117" name="テキスト ボックス 116"/>
          <p:cNvSpPr txBox="1"/>
          <p:nvPr/>
        </p:nvSpPr>
        <p:spPr>
          <a:xfrm>
            <a:off x="1087828" y="1535246"/>
            <a:ext cx="1765227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0" b="1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夏</a:t>
            </a:r>
          </a:p>
        </p:txBody>
      </p:sp>
      <p:grpSp>
        <p:nvGrpSpPr>
          <p:cNvPr id="118" name="グループ化 117"/>
          <p:cNvGrpSpPr/>
          <p:nvPr/>
        </p:nvGrpSpPr>
        <p:grpSpPr>
          <a:xfrm>
            <a:off x="2587001" y="1485620"/>
            <a:ext cx="1425891" cy="1989582"/>
            <a:chOff x="2587001" y="1152401"/>
            <a:chExt cx="1425891" cy="1989582"/>
          </a:xfrm>
        </p:grpSpPr>
        <p:sp>
          <p:nvSpPr>
            <p:cNvPr id="119" name="テキスト ボックス 118"/>
            <p:cNvSpPr txBox="1"/>
            <p:nvPr/>
          </p:nvSpPr>
          <p:spPr>
            <a:xfrm>
              <a:off x="2587001" y="1152401"/>
              <a:ext cx="90281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600" b="1" dirty="0">
                  <a:solidFill>
                    <a:schemeClr val="bg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フ</a:t>
              </a: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3143743" y="1279917"/>
              <a:ext cx="86914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600" b="1" dirty="0">
                  <a:solidFill>
                    <a:schemeClr val="bg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ェ</a:t>
              </a: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2889012" y="2033987"/>
              <a:ext cx="88197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600" b="1" dirty="0">
                  <a:solidFill>
                    <a:schemeClr val="bg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ス</a:t>
              </a:r>
            </a:p>
          </p:txBody>
        </p:sp>
      </p:grpSp>
      <p:sp>
        <p:nvSpPr>
          <p:cNvPr id="122" name="テキスト ボックス 121"/>
          <p:cNvSpPr txBox="1"/>
          <p:nvPr/>
        </p:nvSpPr>
        <p:spPr>
          <a:xfrm>
            <a:off x="1633277" y="3282648"/>
            <a:ext cx="20313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spc="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2016</a:t>
            </a:r>
            <a:endParaRPr kumimoji="1" lang="ja-JP" altLang="en-US" sz="6000" b="1" spc="6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grpSp>
        <p:nvGrpSpPr>
          <p:cNvPr id="123" name="グループ化 122"/>
          <p:cNvGrpSpPr/>
          <p:nvPr/>
        </p:nvGrpSpPr>
        <p:grpSpPr>
          <a:xfrm>
            <a:off x="4368035" y="1282384"/>
            <a:ext cx="3000794" cy="740091"/>
            <a:chOff x="4282545" y="1217873"/>
            <a:chExt cx="3000794" cy="740091"/>
          </a:xfrm>
        </p:grpSpPr>
        <p:sp>
          <p:nvSpPr>
            <p:cNvPr id="124" name="テキスト ボックス 123"/>
            <p:cNvSpPr txBox="1"/>
            <p:nvPr/>
          </p:nvSpPr>
          <p:spPr>
            <a:xfrm>
              <a:off x="4282545" y="1227922"/>
              <a:ext cx="1410964" cy="503590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7.23</a:t>
              </a:r>
              <a:r>
                <a:rPr kumimoji="1" lang="en-US" altLang="ja-JP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sat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5" name="テキスト ボックス 124"/>
            <p:cNvSpPr txBox="1"/>
            <p:nvPr/>
          </p:nvSpPr>
          <p:spPr>
            <a:xfrm>
              <a:off x="5799847" y="1217873"/>
              <a:ext cx="1481496" cy="503590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7.24</a:t>
              </a:r>
              <a:r>
                <a:rPr kumimoji="1" lang="en-US" altLang="ja-JP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sun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6" name="テキスト ボックス 125"/>
            <p:cNvSpPr txBox="1"/>
            <p:nvPr/>
          </p:nvSpPr>
          <p:spPr>
            <a:xfrm>
              <a:off x="4282545" y="1700595"/>
              <a:ext cx="1451038" cy="257369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●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15:00</a:t>
              </a:r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21:00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7" name="テキスト ボックス 126"/>
            <p:cNvSpPr txBox="1"/>
            <p:nvPr/>
          </p:nvSpPr>
          <p:spPr>
            <a:xfrm>
              <a:off x="5832301" y="1690522"/>
              <a:ext cx="1451038" cy="257369"/>
            </a:xfrm>
            <a:prstGeom prst="rect">
              <a:avLst/>
            </a:prstGeom>
            <a:noFill/>
          </p:spPr>
          <p:txBody>
            <a:bodyPr wrap="none" tIns="72000" bIns="0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●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14:00</a:t>
              </a:r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20:00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28" name="テキスト ボックス 127"/>
          <p:cNvSpPr txBox="1"/>
          <p:nvPr/>
        </p:nvSpPr>
        <p:spPr>
          <a:xfrm>
            <a:off x="5476265" y="799974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days</a:t>
            </a:r>
            <a:endParaRPr kumimoji="1" lang="ja-JP" altLang="en-US" sz="1800" b="1" dirty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 rot="10075">
            <a:off x="5179512" y="659384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kumimoji="1" lang="ja-JP" altLang="en-US" sz="2800" b="1" dirty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0" name="グループ化 129"/>
          <p:cNvGrpSpPr/>
          <p:nvPr/>
        </p:nvGrpSpPr>
        <p:grpSpPr>
          <a:xfrm>
            <a:off x="4368035" y="2081008"/>
            <a:ext cx="4416594" cy="2383761"/>
            <a:chOff x="4392141" y="2160513"/>
            <a:chExt cx="4416594" cy="2383761"/>
          </a:xfrm>
        </p:grpSpPr>
        <p:sp>
          <p:nvSpPr>
            <p:cNvPr id="131" name="テキスト ボックス 130"/>
            <p:cNvSpPr txBox="1"/>
            <p:nvPr/>
          </p:nvSpPr>
          <p:spPr>
            <a:xfrm>
              <a:off x="4392141" y="2160513"/>
              <a:ext cx="1758815" cy="324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36000" bIns="72000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縁日コーナー用意！</a:t>
              </a:r>
            </a:p>
          </p:txBody>
        </p:sp>
        <p:sp>
          <p:nvSpPr>
            <p:cNvPr id="132" name="テキスト ボックス 131"/>
            <p:cNvSpPr txBox="1"/>
            <p:nvPr/>
          </p:nvSpPr>
          <p:spPr>
            <a:xfrm>
              <a:off x="4392141" y="2493089"/>
              <a:ext cx="44165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昔懐かしい駄菓子や、水風船・金魚すくい等、用意しております！</a:t>
              </a:r>
              <a:endParaRPr kumimoji="1"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今年もアスクル神社前での餅まきやります！</a:t>
              </a:r>
              <a:endParaRPr kumimoji="1"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>
              <a:off x="4392141" y="2917586"/>
              <a:ext cx="2941831" cy="34970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72000" rtlCol="0">
              <a:spAutoFit/>
            </a:bodyPr>
            <a:lstStyle/>
            <a:p>
              <a:pPr algn="ctr"/>
              <a:r>
                <a:rPr kumimoji="1" lang="en-US" altLang="ja-JP" sz="18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19:00</a:t>
              </a:r>
              <a:r>
                <a:rPr kumimoji="1" lang="ja-JP" altLang="en-US" sz="14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からは毎年恒例、花火大会！</a:t>
              </a:r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4392141" y="3328978"/>
              <a:ext cx="35702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毎年恒例の花火大会も、今年もやりますよ～！</a:t>
              </a:r>
              <a:endParaRPr kumimoji="1"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今年の花火大会は去年よりもビッグな花火大会です！</a:t>
              </a:r>
              <a:endParaRPr kumimoji="1"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4392141" y="3744754"/>
              <a:ext cx="1556836" cy="324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36000" bIns="72000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rgbClr val="00CC0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初！盆踊り大会！</a:t>
              </a:r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4392141" y="4113387"/>
              <a:ext cx="286488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今年は新企画、盆踊り大会を開催します！</a:t>
              </a:r>
              <a:endParaRPr kumimoji="1"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アスクル大通りで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17:00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から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</a:p>
          </p:txBody>
        </p:sp>
      </p:grpSp>
      <p:sp>
        <p:nvSpPr>
          <p:cNvPr id="137" name="テキスト ボックス 136"/>
          <p:cNvSpPr txBox="1"/>
          <p:nvPr/>
        </p:nvSpPr>
        <p:spPr>
          <a:xfrm>
            <a:off x="1427135" y="1434968"/>
            <a:ext cx="2412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今年の夏も盛り上がろう！</a:t>
            </a:r>
          </a:p>
        </p:txBody>
      </p:sp>
      <p:pic>
        <p:nvPicPr>
          <p:cNvPr id="138" name="図 137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3763">
            <a:off x="911012" y="4122657"/>
            <a:ext cx="429645" cy="409314"/>
          </a:xfrm>
          <a:prstGeom prst="rect">
            <a:avLst/>
          </a:prstGeom>
        </p:spPr>
      </p:pic>
      <p:sp>
        <p:nvSpPr>
          <p:cNvPr id="139" name="テキスト ボックス 138"/>
          <p:cNvSpPr txBox="1"/>
          <p:nvPr/>
        </p:nvSpPr>
        <p:spPr>
          <a:xfrm>
            <a:off x="1764737" y="4229000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</a:t>
            </a: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アスクル大通り</a:t>
            </a: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947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945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2016-05-10T03:29:36Z</dcterms:created>
  <dcterms:modified xsi:type="dcterms:W3CDTF">2016-05-16T01:12:02Z</dcterms:modified>
</cp:coreProperties>
</file>