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896100" cy="10033000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1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1776" y="102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3456599"/>
            <a:ext cx="6769099" cy="2160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641" y="1152103"/>
            <a:ext cx="2897817" cy="135871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78642" y="2265322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>
                <a:solidFill>
                  <a:srgbClr val="92D050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2016</a:t>
            </a:r>
            <a:endParaRPr kumimoji="1" lang="ja-JP" altLang="en-US" sz="4800" b="1" dirty="0">
              <a:solidFill>
                <a:srgbClr val="92D050"/>
              </a:solidFill>
              <a:latin typeface="Microsoft Himalaya" panose="01010100010101010101" pitchFamily="2" charset="0"/>
              <a:ea typeface="FOT-グレコ Std B" panose="02020800000000000000" pitchFamily="18" charset="-128"/>
              <a:cs typeface="Microsoft Himalaya" panose="01010100010101010101" pitchFamily="2" charset="0"/>
            </a:endParaRPr>
          </a:p>
        </p:txBody>
      </p:sp>
      <p:grpSp>
        <p:nvGrpSpPr>
          <p:cNvPr id="15" name="グループ化 14"/>
          <p:cNvGrpSpPr>
            <a:grpSpLocks noChangeAspect="1"/>
          </p:cNvGrpSpPr>
          <p:nvPr/>
        </p:nvGrpSpPr>
        <p:grpSpPr>
          <a:xfrm>
            <a:off x="2230903" y="2495792"/>
            <a:ext cx="647739" cy="201622"/>
            <a:chOff x="3064219" y="3161153"/>
            <a:chExt cx="925341" cy="288032"/>
          </a:xfrm>
        </p:grpSpPr>
        <p:sp>
          <p:nvSpPr>
            <p:cNvPr id="16" name="星 4 15"/>
            <p:cNvSpPr/>
            <p:nvPr/>
          </p:nvSpPr>
          <p:spPr>
            <a:xfrm>
              <a:off x="3701528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星 4 16"/>
            <p:cNvSpPr/>
            <p:nvPr/>
          </p:nvSpPr>
          <p:spPr>
            <a:xfrm>
              <a:off x="3385645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星 4 17"/>
            <p:cNvSpPr/>
            <p:nvPr/>
          </p:nvSpPr>
          <p:spPr>
            <a:xfrm>
              <a:off x="3064219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>
            <a:grpSpLocks noChangeAspect="1"/>
          </p:cNvGrpSpPr>
          <p:nvPr/>
        </p:nvGrpSpPr>
        <p:grpSpPr>
          <a:xfrm>
            <a:off x="3890457" y="2495792"/>
            <a:ext cx="647739" cy="201622"/>
            <a:chOff x="5375340" y="3161153"/>
            <a:chExt cx="925341" cy="288032"/>
          </a:xfrm>
        </p:grpSpPr>
        <p:sp>
          <p:nvSpPr>
            <p:cNvPr id="20" name="星 4 19"/>
            <p:cNvSpPr/>
            <p:nvPr/>
          </p:nvSpPr>
          <p:spPr>
            <a:xfrm>
              <a:off x="6012649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星 4 20"/>
            <p:cNvSpPr/>
            <p:nvPr/>
          </p:nvSpPr>
          <p:spPr>
            <a:xfrm>
              <a:off x="5696766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 4 21"/>
            <p:cNvSpPr/>
            <p:nvPr/>
          </p:nvSpPr>
          <p:spPr>
            <a:xfrm>
              <a:off x="5375340" y="3161153"/>
              <a:ext cx="288032" cy="288032"/>
            </a:xfrm>
            <a:prstGeom prst="star4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2311179" y="844907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</a:t>
            </a:r>
            <a:r>
              <a:rPr lang="ja-JP" altLang="en-US" sz="2800" b="1" dirty="0">
                <a:solidFill>
                  <a:schemeClr val="bg1">
                    <a:lumMod val="50000"/>
                  </a:schemeClr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楽団</a:t>
            </a:r>
            <a:endParaRPr kumimoji="1" lang="en-US" altLang="ja-JP" sz="2800" b="1" dirty="0">
              <a:solidFill>
                <a:schemeClr val="bg1">
                  <a:lumMod val="50000"/>
                </a:schemeClr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854550" y="2826000"/>
            <a:ext cx="3060000" cy="576000"/>
            <a:chOff x="1854550" y="2808287"/>
            <a:chExt cx="3060000" cy="576000"/>
          </a:xfrm>
        </p:grpSpPr>
        <p:sp>
          <p:nvSpPr>
            <p:cNvPr id="25" name="角丸四角形 24"/>
            <p:cNvSpPr/>
            <p:nvPr/>
          </p:nvSpPr>
          <p:spPr>
            <a:xfrm>
              <a:off x="1854550" y="2808287"/>
              <a:ext cx="3060000" cy="576000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2983874" y="2808287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rgbClr val="92D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【</a:t>
              </a:r>
              <a:r>
                <a:rPr kumimoji="1" lang="ja-JP" altLang="en-US" sz="1200" b="1" dirty="0">
                  <a:solidFill>
                    <a:srgbClr val="92D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曲目</a:t>
              </a:r>
              <a:r>
                <a:rPr kumimoji="1" lang="en-US" altLang="ja-JP" sz="1200" b="1" dirty="0">
                  <a:solidFill>
                    <a:srgbClr val="92D05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】</a:t>
              </a:r>
              <a:endParaRPr kumimoji="1" lang="ja-JP" altLang="en-US" sz="120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1918678" y="2953464"/>
              <a:ext cx="29306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1.</a:t>
              </a:r>
              <a:r>
                <a:rPr kumimoji="1" lang="ja-JP" altLang="en-US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アスクルのうた　</a:t>
              </a:r>
              <a:r>
                <a:rPr kumimoji="1" lang="en-US" altLang="ja-JP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2.</a:t>
              </a:r>
              <a:r>
                <a:rPr kumimoji="1" lang="ja-JP" altLang="en-US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明日は来る　</a:t>
              </a:r>
              <a:r>
                <a:rPr kumimoji="1" lang="en-US" altLang="ja-JP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3.</a:t>
              </a:r>
              <a:r>
                <a:rPr kumimoji="1" lang="ja-JP" altLang="en-US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あすくるぼうや</a:t>
              </a:r>
              <a:endParaRPr kumimoji="1" lang="en-US" altLang="ja-JP" sz="105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  <a:p>
              <a:pPr algn="ctr"/>
              <a:r>
                <a:rPr lang="en-US" altLang="ja-JP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4.</a:t>
              </a:r>
              <a:r>
                <a:rPr lang="ja-JP" altLang="en-US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ロハコのうた　　</a:t>
              </a:r>
              <a:r>
                <a:rPr lang="en-US" altLang="ja-JP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5.</a:t>
              </a:r>
              <a:r>
                <a:rPr lang="ja-JP" altLang="en-US" sz="1050" b="1" dirty="0">
                  <a:solidFill>
                    <a:srgbClr val="92D050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必ず届けます</a:t>
              </a:r>
              <a:endParaRPr kumimoji="1" lang="ja-JP" altLang="en-US" sz="1050" b="1" dirty="0">
                <a:solidFill>
                  <a:srgbClr val="92D05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48246" y="1728167"/>
            <a:ext cx="1296144" cy="1296144"/>
            <a:chOff x="366022" y="257102"/>
            <a:chExt cx="1296144" cy="1296144"/>
          </a:xfrm>
        </p:grpSpPr>
        <p:sp>
          <p:nvSpPr>
            <p:cNvPr id="29" name="円/楕円 28"/>
            <p:cNvSpPr/>
            <p:nvPr/>
          </p:nvSpPr>
          <p:spPr>
            <a:xfrm>
              <a:off x="366022" y="257102"/>
              <a:ext cx="1296144" cy="1296144"/>
            </a:xfrm>
            <a:prstGeom prst="ellipse">
              <a:avLst/>
            </a:prstGeom>
            <a:no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23227" y="365114"/>
              <a:ext cx="1181734" cy="1080120"/>
              <a:chOff x="1100971" y="2687579"/>
              <a:chExt cx="1181734" cy="1080120"/>
            </a:xfrm>
          </p:grpSpPr>
          <p:sp>
            <p:nvSpPr>
              <p:cNvPr id="31" name="テキスト ボックス 30"/>
              <p:cNvSpPr txBox="1"/>
              <p:nvPr/>
            </p:nvSpPr>
            <p:spPr>
              <a:xfrm>
                <a:off x="1445618" y="2687579"/>
                <a:ext cx="492443" cy="25736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none" tIns="7200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日時</a:t>
                </a:r>
              </a:p>
            </p:txBody>
          </p:sp>
          <p:sp>
            <p:nvSpPr>
              <p:cNvPr id="42" name="テキスト ボックス 41"/>
              <p:cNvSpPr txBox="1"/>
              <p:nvPr/>
            </p:nvSpPr>
            <p:spPr>
              <a:xfrm>
                <a:off x="1100971" y="2952601"/>
                <a:ext cx="118173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2016</a:t>
                </a:r>
                <a:r>
                  <a:rPr kumimoji="1" lang="ja-JP" altLang="en-US" sz="10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kumimoji="1" lang="en-US" altLang="ja-JP" sz="1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kumimoji="1" lang="en-US" altLang="ja-JP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r>
                  <a:rPr kumimoji="1" lang="ja-JP" altLang="en-US" sz="10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kumimoji="1" lang="en-US" altLang="ja-JP" sz="12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kumimoji="1" lang="ja-JP" altLang="en-US" sz="10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r>
                  <a:rPr kumimoji="1" lang="ja-JP" altLang="en-US" sz="11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en-US" altLang="ja-JP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lang="en-US" altLang="ja-JP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Sun.</a:t>
                </a:r>
                <a:r>
                  <a:rPr kumimoji="1" lang="en-US" altLang="ja-JP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</a:t>
                </a:r>
                <a:endParaRPr kumimoji="1" lang="ja-JP" altLang="en-US" sz="105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1112193" y="3351040"/>
                <a:ext cx="115929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13:00</a:t>
                </a:r>
                <a:r>
                  <a:rPr kumimoji="1" lang="ja-JP" altLang="en-US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～</a:t>
                </a:r>
                <a:r>
                  <a:rPr kumimoji="1" lang="en-US" altLang="ja-JP" sz="105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16:00</a:t>
                </a:r>
                <a:endParaRPr kumimoji="1" lang="ja-JP" altLang="en-US" sz="105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1201160" y="3536867"/>
                <a:ext cx="9813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9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</a:t>
                </a:r>
                <a:r>
                  <a:rPr kumimoji="1" lang="ja-JP" altLang="en-US" sz="9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開園　</a:t>
                </a:r>
                <a:r>
                  <a:rPr kumimoji="1" lang="en-US" altLang="ja-JP" sz="9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12:30</a:t>
                </a:r>
                <a:r>
                  <a:rPr kumimoji="1" lang="en-US" altLang="ja-JP" sz="900" b="1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)</a:t>
                </a:r>
                <a:endParaRPr kumimoji="1" lang="ja-JP" altLang="en-US" sz="9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824710" y="1728311"/>
            <a:ext cx="1338828" cy="1296000"/>
            <a:chOff x="5549010" y="368484"/>
            <a:chExt cx="1338828" cy="1296000"/>
          </a:xfrm>
        </p:grpSpPr>
        <p:sp>
          <p:nvSpPr>
            <p:cNvPr id="46" name="円/楕円 45"/>
            <p:cNvSpPr>
              <a:spLocks noChangeAspect="1"/>
            </p:cNvSpPr>
            <p:nvPr/>
          </p:nvSpPr>
          <p:spPr>
            <a:xfrm>
              <a:off x="5570424" y="368484"/>
              <a:ext cx="1296000" cy="129600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5549010" y="565695"/>
              <a:ext cx="1338828" cy="901579"/>
              <a:chOff x="6867470" y="2538933"/>
              <a:chExt cx="1338828" cy="901579"/>
            </a:xfrm>
          </p:grpSpPr>
          <p:sp>
            <p:nvSpPr>
              <p:cNvPr id="48" name="テキスト ボックス 47"/>
              <p:cNvSpPr txBox="1"/>
              <p:nvPr/>
            </p:nvSpPr>
            <p:spPr>
              <a:xfrm>
                <a:off x="7261507" y="2538933"/>
                <a:ext cx="492444" cy="25736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tIns="72000" bIns="0" rtlCol="0" anchor="ctr" anchorCtr="0">
                <a:spAutoFit/>
              </a:bodyPr>
              <a:lstStyle/>
              <a:p>
                <a:pPr algn="ctr"/>
                <a:r>
                  <a:rPr kumimoji="1" lang="ja-JP" altLang="en-US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会場</a:t>
                </a: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6867470" y="2796302"/>
                <a:ext cx="1338828" cy="380480"/>
              </a:xfrm>
              <a:prstGeom prst="rect">
                <a:avLst/>
              </a:prstGeom>
              <a:noFill/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sz="10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アスクル文化ホール</a:t>
                </a:r>
                <a:endParaRPr kumimoji="1" lang="en-US" altLang="ja-JP" sz="10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大ホール</a:t>
                </a:r>
                <a:endParaRPr kumimoji="1" lang="ja-JP" altLang="en-US" sz="1000" b="1" dirty="0">
                  <a:solidFill>
                    <a:srgbClr val="FFC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7162422" y="3198532"/>
                <a:ext cx="748923" cy="241980"/>
              </a:xfrm>
              <a:prstGeom prst="rect">
                <a:avLst/>
              </a:prstGeom>
              <a:noFill/>
              <a:ln>
                <a:solidFill>
                  <a:srgbClr val="FFC000"/>
                </a:solidFill>
              </a:ln>
            </p:spPr>
            <p:txBody>
              <a:bodyPr wrap="none" tIns="72000" bIns="0" rtlCol="0">
                <a:spAutoFit/>
              </a:bodyPr>
              <a:lstStyle/>
              <a:p>
                <a:pPr algn="ctr"/>
                <a:r>
                  <a:rPr kumimoji="1" lang="ja-JP" altLang="en-US" sz="1050" b="1" dirty="0">
                    <a:solidFill>
                      <a:srgbClr val="FFC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入場無料</a:t>
                </a:r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771495" y="3600000"/>
            <a:ext cx="5226110" cy="648072"/>
            <a:chOff x="755510" y="3528367"/>
            <a:chExt cx="5226110" cy="648072"/>
          </a:xfrm>
        </p:grpSpPr>
        <p:sp>
          <p:nvSpPr>
            <p:cNvPr id="51" name="テキスト ボックス 50"/>
            <p:cNvSpPr txBox="1"/>
            <p:nvPr/>
          </p:nvSpPr>
          <p:spPr>
            <a:xfrm>
              <a:off x="1391101" y="3528367"/>
              <a:ext cx="3954929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【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主催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】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株式会社アスクルトラベル　あすくる音楽推進事業部</a:t>
              </a: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755510" y="3725445"/>
              <a:ext cx="52261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【</a:t>
              </a:r>
              <a:r>
                <a:rPr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お問い合わせ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】</a:t>
              </a:r>
              <a:r>
                <a:rPr kumimoji="1"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アスクル楽団　</a:t>
              </a:r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r>
                <a:rPr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0000-000-000</a:t>
              </a:r>
              <a:r>
                <a:rPr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FAX</a:t>
              </a:r>
              <a:r>
                <a:rPr lang="ja-JP" altLang="en-US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0000-000-000</a:t>
              </a:r>
              <a:endParaRPr kumimoji="1"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2011463" y="3922523"/>
              <a:ext cx="271420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5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http//:www.asuklmusic.lalalaclasic</a:t>
              </a:r>
              <a:endParaRPr kumimoji="1"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5678" y="2160872"/>
            <a:ext cx="1592918" cy="132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98" y="2160872"/>
            <a:ext cx="1592918" cy="132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ユーザー設定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FOT-グレコ Std B</vt:lpstr>
      <vt:lpstr>ＭＳ Ｐゴシック</vt:lpstr>
      <vt:lpstr>ＭＳ Ｐ明朝</vt:lpstr>
      <vt:lpstr>メイリオ</vt:lpstr>
      <vt:lpstr>Arial</vt:lpstr>
      <vt:lpstr>Calibri</vt:lpstr>
      <vt:lpstr>Microsoft Himalaya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2016-05-12T02:31:30Z</dcterms:created>
  <dcterms:modified xsi:type="dcterms:W3CDTF">2016-05-16T01:07:38Z</dcterms:modified>
</cp:coreProperties>
</file>