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896100" cy="10033000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81" d="100"/>
          <a:sy n="81" d="100"/>
        </p:scale>
        <p:origin x="1596" y="60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13021"/>
            <a:ext cx="9504363" cy="7345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0"/>
            <a:ext cx="9504363" cy="40327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C000"/>
              </a:solidFill>
            </a:endParaRPr>
          </a:p>
        </p:txBody>
      </p:sp>
      <p:pic>
        <p:nvPicPr>
          <p:cNvPr id="46" name="図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9068">
            <a:off x="2773032" y="537771"/>
            <a:ext cx="3677093" cy="779559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82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95997" y="4536777"/>
            <a:ext cx="11416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6</a:t>
            </a:r>
            <a:r>
              <a:rPr kumimoji="1" lang="en-US" altLang="ja-JP" sz="66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/25</a:t>
            </a:r>
            <a:endParaRPr kumimoji="1" lang="ja-JP" altLang="en-US" sz="6600" b="1" dirty="0">
              <a:solidFill>
                <a:srgbClr val="0070C0"/>
              </a:solidFill>
              <a:latin typeface="Microsoft Himalaya" panose="01010100010101010101" pitchFamily="2" charset="0"/>
              <a:ea typeface="メイリオ" panose="020B0604030504040204" pitchFamily="50" charset="-128"/>
              <a:cs typeface="Microsoft Himalaya" panose="01010100010101010101" pitchFamily="2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7932" y="4536777"/>
            <a:ext cx="11416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7</a:t>
            </a:r>
            <a:r>
              <a:rPr kumimoji="1" lang="en-US" altLang="ja-JP" sz="66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/23</a:t>
            </a:r>
            <a:endParaRPr kumimoji="1" lang="ja-JP" altLang="en-US" sz="6600" b="1" dirty="0">
              <a:solidFill>
                <a:srgbClr val="0070C0"/>
              </a:solidFill>
              <a:latin typeface="Microsoft Himalaya" panose="01010100010101010101" pitchFamily="2" charset="0"/>
              <a:ea typeface="メイリオ" panose="020B0604030504040204" pitchFamily="50" charset="-128"/>
              <a:cs typeface="Microsoft Himalaya" panose="01010100010101010101" pitchFamily="2" charset="0"/>
            </a:endParaRPr>
          </a:p>
        </p:txBody>
      </p:sp>
      <p:sp>
        <p:nvSpPr>
          <p:cNvPr id="7" name="二等辺三角形 6"/>
          <p:cNvSpPr/>
          <p:nvPr/>
        </p:nvSpPr>
        <p:spPr>
          <a:xfrm rot="5400000">
            <a:off x="4571904" y="4936777"/>
            <a:ext cx="291883" cy="181377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9" name="円形吹き出し 8"/>
          <p:cNvSpPr/>
          <p:nvPr/>
        </p:nvSpPr>
        <p:spPr>
          <a:xfrm rot="751195">
            <a:off x="5353855" y="749953"/>
            <a:ext cx="2393712" cy="1163193"/>
          </a:xfrm>
          <a:prstGeom prst="wedgeEllipseCallo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 rot="751195">
            <a:off x="5768325" y="97146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飲み放題！！</a:t>
            </a:r>
            <a:endParaRPr kumimoji="1" lang="en-US" altLang="ja-JP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食べ放題！！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99853" y="2808585"/>
            <a:ext cx="5724644" cy="1372271"/>
          </a:xfrm>
          <a:prstGeom prst="rect">
            <a:avLst/>
          </a:prstGeom>
          <a:noFill/>
        </p:spPr>
        <p:txBody>
          <a:bodyPr wrap="none" tIns="216000" rtlCol="0">
            <a:spAutoFit/>
          </a:bodyPr>
          <a:lstStyle/>
          <a:p>
            <a:r>
              <a:rPr kumimoji="1" lang="ja-JP" altLang="en-US" sz="7200" b="1" cap="none" spc="0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ビアガーデン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40013" y="3756215"/>
            <a:ext cx="2457724" cy="1187606"/>
          </a:xfrm>
          <a:prstGeom prst="rect">
            <a:avLst/>
          </a:prstGeom>
          <a:noFill/>
        </p:spPr>
        <p:txBody>
          <a:bodyPr wrap="none" tIns="216000" rtlCol="0">
            <a:spAutoFit/>
          </a:bodyPr>
          <a:lstStyle/>
          <a:p>
            <a:r>
              <a:rPr kumimoji="1" lang="en-US" altLang="ja-JP" sz="6000" b="1" cap="none" spc="0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OPEN</a:t>
            </a:r>
            <a:endParaRPr kumimoji="1" lang="ja-JP" altLang="en-US" sz="60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56818" y="4913113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kumimoji="1" lang="ja-JP" altLang="en-US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土</a:t>
            </a:r>
            <a:r>
              <a:rPr kumimoji="1" lang="en-US" altLang="ja-JP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kumimoji="1" lang="ja-JP" altLang="en-US" sz="1800" b="1" dirty="0">
              <a:solidFill>
                <a:srgbClr val="0070C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0293" y="4906109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kumimoji="1" lang="ja-JP" altLang="en-US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土</a:t>
            </a:r>
            <a:r>
              <a:rPr kumimoji="1" lang="en-US" altLang="ja-JP" sz="18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kumimoji="1" lang="ja-JP" altLang="en-US" sz="1800" b="1" dirty="0">
              <a:solidFill>
                <a:srgbClr val="0070C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21221858">
            <a:off x="1313557" y="1584449"/>
            <a:ext cx="215956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お仕事終わりのアナタヘ</a:t>
            </a:r>
            <a:endParaRPr kumimoji="1" lang="en-US" altLang="ja-JP" sz="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おつかれさまです！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84060" y="2644824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cap="none" spc="0" dirty="0">
                <a:ln w="1016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今年もやってきました！！！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6408365" y="2016497"/>
            <a:ext cx="2138570" cy="934149"/>
            <a:chOff x="6800494" y="2234476"/>
            <a:chExt cx="2138570" cy="934149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6840413" y="2322340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ドリンクメニュー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840413" y="2520553"/>
              <a:ext cx="2098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○生ビール</a:t>
              </a:r>
              <a:r>
                <a:rPr kumimoji="1" lang="ja-JP" altLang="en-US" sz="800" b="1" baseline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○ハイボール </a:t>
              </a:r>
              <a:endPara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○ジントニック</a:t>
              </a:r>
              <a:r>
                <a:rPr kumimoji="1" lang="en-US" altLang="ja-JP" sz="800" b="1" baseline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○ノンアルコールビール </a:t>
              </a:r>
              <a:endPara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○カシオレ</a:t>
              </a:r>
              <a:r>
                <a:rPr kumimoji="1" lang="en-US" altLang="ja-JP" sz="800" b="1" baseline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○芋焼酎 ○麦焼酎 ○日本酒</a:t>
              </a:r>
              <a:endPara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○コーラ ○烏龍茶　</a:t>
              </a:r>
              <a:r>
                <a:rPr lang="en-US" altLang="ja-JP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etc.</a:t>
              </a:r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6800494" y="2234476"/>
              <a:ext cx="2138570" cy="934149"/>
            </a:xfrm>
            <a:prstGeom prst="round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151781" y="3812344"/>
            <a:ext cx="1673856" cy="1269051"/>
            <a:chOff x="1274601" y="3838243"/>
            <a:chExt cx="1673856" cy="1269051"/>
          </a:xfrm>
        </p:grpSpPr>
        <p:sp>
          <p:nvSpPr>
            <p:cNvPr id="22" name="テキスト ボックス 21"/>
            <p:cNvSpPr txBox="1"/>
            <p:nvPr userDrawn="1"/>
          </p:nvSpPr>
          <p:spPr>
            <a:xfrm>
              <a:off x="1303210" y="3838243"/>
              <a:ext cx="595035" cy="365091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tIns="72000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料金</a:t>
              </a:r>
            </a:p>
          </p:txBody>
        </p:sp>
        <p:grpSp>
          <p:nvGrpSpPr>
            <p:cNvPr id="23" name="グループ化 22"/>
            <p:cNvGrpSpPr/>
            <p:nvPr userDrawn="1"/>
          </p:nvGrpSpPr>
          <p:grpSpPr>
            <a:xfrm>
              <a:off x="1274601" y="4183552"/>
              <a:ext cx="1673856" cy="923742"/>
              <a:chOff x="1130226" y="4405123"/>
              <a:chExt cx="1673856" cy="923742"/>
            </a:xfrm>
          </p:grpSpPr>
          <p:sp>
            <p:nvSpPr>
              <p:cNvPr id="24" name="正方形/長方形 23"/>
              <p:cNvSpPr/>
              <p:nvPr userDrawn="1"/>
            </p:nvSpPr>
            <p:spPr>
              <a:xfrm>
                <a:off x="1158835" y="4405123"/>
                <a:ext cx="1641504" cy="92374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/>
              <p:cNvSpPr txBox="1"/>
              <p:nvPr userDrawn="1"/>
            </p:nvSpPr>
            <p:spPr>
              <a:xfrm>
                <a:off x="1130226" y="4712239"/>
                <a:ext cx="16738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800" b="1" cap="none" spc="50" dirty="0">
                    <a:ln w="0"/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￥</a:t>
                </a:r>
                <a:r>
                  <a:rPr kumimoji="1" lang="en-US" altLang="ja-JP" sz="3200" b="1" cap="none" spc="0" dirty="0">
                    <a:ln w="0"/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3,000</a:t>
                </a:r>
                <a:endParaRPr kumimoji="1" lang="ja-JP" altLang="en-US" sz="3200" b="1" cap="none" spc="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/>
              <p:cNvSpPr txBox="1"/>
              <p:nvPr userDrawn="1"/>
            </p:nvSpPr>
            <p:spPr>
              <a:xfrm>
                <a:off x="1318412" y="4506638"/>
                <a:ext cx="13131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1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おひとり様あたり</a:t>
                </a:r>
              </a:p>
            </p:txBody>
          </p:sp>
        </p:grpSp>
      </p:grpSp>
      <p:sp>
        <p:nvSpPr>
          <p:cNvPr id="27" name="テキスト ボックス 26"/>
          <p:cNvSpPr txBox="1"/>
          <p:nvPr/>
        </p:nvSpPr>
        <p:spPr>
          <a:xfrm>
            <a:off x="1118665" y="5103549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17:30</a:t>
            </a:r>
            <a:r>
              <a: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21:30</a:t>
            </a:r>
            <a:r>
              <a:rPr kumimoji="1" lang="en-US" altLang="ja-JP" sz="1800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1200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迄</a:t>
            </a:r>
            <a:endParaRPr kumimoji="1" lang="ja-JP" altLang="en-US" sz="12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77490" y="5404240"/>
            <a:ext cx="20345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オーダーストップ　</a:t>
            </a:r>
            <a:r>
              <a:rPr kumimoji="1" lang="en-US" altLang="ja-JP" sz="11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21:00)</a:t>
            </a:r>
            <a:endParaRPr kumimoji="1" lang="ja-JP" altLang="en-US" sz="11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336540" y="4157653"/>
            <a:ext cx="2287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378999" y="4529980"/>
            <a:ext cx="1106542" cy="2013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90000" tIns="72000" bIns="36000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お問い合わせ・ご予約</a:t>
            </a:r>
            <a:r>
              <a:rPr kumimoji="1" lang="en-US" altLang="ja-JP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endParaRPr kumimoji="1" lang="ja-JP" altLang="en-US" sz="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291930" y="4689142"/>
            <a:ext cx="1973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kumimoji="1" lang="ja-JP" altLang="en-US" sz="14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264349" y="4907202"/>
            <a:ext cx="22813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受付時間　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10:00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19:00】</a:t>
            </a:r>
            <a:r>
              <a:rPr kumimoji="1" lang="en-US" altLang="ja-JP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毎週月曜日は定休日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314488" y="5038652"/>
            <a:ext cx="185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</a:p>
          <a:p>
            <a:pPr algn="l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東京都江東区辰巳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1-73  </a:t>
            </a:r>
          </a:p>
          <a:p>
            <a:pPr algn="l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辰巳ビル屋上</a:t>
            </a:r>
            <a:r>
              <a:rPr kumimoji="1" lang="en-US" altLang="ja-JP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    </a:t>
            </a:r>
            <a:endParaRPr kumimoji="1" lang="ja-JP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302291" y="5434346"/>
            <a:ext cx="18341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大雨・強風の場合は営業を中止いたします。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299192" y="5659288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当日は他のお客様の御迷惑になるような行為は</a:t>
            </a:r>
            <a:endParaRPr kumimoji="1" lang="en-US" altLang="ja-JP" sz="6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お控えください。　</a:t>
            </a:r>
            <a:endParaRPr kumimoji="1" lang="en-US" altLang="ja-JP" sz="6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見つけ次第即座にご退出していただく　　</a:t>
            </a:r>
            <a:endParaRPr kumimoji="1" lang="en-US" altLang="ja-JP" sz="6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可能性があります。</a:t>
            </a:r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648712" y="5677702"/>
            <a:ext cx="1569660" cy="2937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tIns="72000" bIns="36000" rtlCol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小学生以下は無料！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299193" y="5549605"/>
            <a:ext cx="19800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ご予約はなるべく</a:t>
            </a:r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日前でお願いいたします。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477" y="2825991"/>
            <a:ext cx="2234768" cy="172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457" y="2825991"/>
            <a:ext cx="2234768" cy="172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Office PowerPoint</Application>
  <PresentationFormat>ユーザー設定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2016-05-10T03:22:32Z</dcterms:created>
  <dcterms:modified xsi:type="dcterms:W3CDTF">2016-05-16T01:11:29Z</dcterms:modified>
</cp:coreProperties>
</file>