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6769100" cy="5616575"/>
  <p:notesSz cx="6896100" cy="10033000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69">
          <p15:clr>
            <a:srgbClr val="A4A3A4"/>
          </p15:clr>
        </p15:guide>
        <p15:guide id="2" pos="21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105" d="100"/>
          <a:sy n="105" d="100"/>
        </p:scale>
        <p:origin x="1776" y="102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 userDrawn="1"/>
        </p:nvSpPr>
        <p:spPr>
          <a:xfrm>
            <a:off x="0" y="0"/>
            <a:ext cx="6766827" cy="280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9068">
            <a:off x="2218596" y="946164"/>
            <a:ext cx="2331908" cy="4943744"/>
          </a:xfrm>
          <a:prstGeom prst="rect">
            <a:avLst/>
          </a:prstGeom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4" name="図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049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378773" y="1944191"/>
            <a:ext cx="3877985" cy="1584176"/>
            <a:chOff x="1296318" y="2016199"/>
            <a:chExt cx="3877985" cy="1584176"/>
          </a:xfrm>
        </p:grpSpPr>
        <p:sp>
          <p:nvSpPr>
            <p:cNvPr id="3" name="テキスト ボックス 2"/>
            <p:cNvSpPr txBox="1"/>
            <p:nvPr/>
          </p:nvSpPr>
          <p:spPr>
            <a:xfrm>
              <a:off x="1296318" y="2016199"/>
              <a:ext cx="3877985" cy="1002940"/>
            </a:xfrm>
            <a:prstGeom prst="rect">
              <a:avLst/>
            </a:prstGeom>
            <a:noFill/>
          </p:spPr>
          <p:txBody>
            <a:bodyPr wrap="none" tIns="216000" rtlCol="0">
              <a:spAutoFit/>
            </a:bodyPr>
            <a:lstStyle/>
            <a:p>
              <a:r>
                <a:rPr kumimoji="1" lang="ja-JP" altLang="en-US" sz="4800" b="1" cap="none" spc="0" dirty="0">
                  <a:ln/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ビアガーデン</a:t>
              </a:r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2386360" y="2720546"/>
              <a:ext cx="1697901" cy="879829"/>
            </a:xfrm>
            <a:prstGeom prst="rect">
              <a:avLst/>
            </a:prstGeom>
            <a:noFill/>
          </p:spPr>
          <p:txBody>
            <a:bodyPr wrap="none" tIns="216000" rtlCol="0">
              <a:spAutoFit/>
            </a:bodyPr>
            <a:lstStyle/>
            <a:p>
              <a:r>
                <a:rPr kumimoji="1" lang="en-US" altLang="ja-JP" sz="4000" b="1" cap="none" spc="0" dirty="0">
                  <a:ln/>
                  <a:effectLst>
                    <a:outerShdw blurRad="38100" dist="19050" dir="2700000" algn="tl" rotWithShape="0">
                      <a:schemeClr val="dk1">
                        <a:lumMod val="50000"/>
                        <a:alpha val="40000"/>
                      </a:scheme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OPEN</a:t>
              </a:r>
              <a:endParaRPr kumimoji="1" lang="ja-JP" altLang="en-US" sz="4000" b="1" cap="none" spc="0" dirty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2521469" y="3168327"/>
            <a:ext cx="8242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6</a:t>
            </a:r>
            <a:r>
              <a:rPr kumimoji="1" lang="en-US" altLang="ja-JP" sz="4400" b="1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/25</a:t>
            </a:r>
            <a:endParaRPr kumimoji="1" lang="ja-JP" altLang="en-US" sz="4400" b="1" dirty="0">
              <a:solidFill>
                <a:srgbClr val="0070C0"/>
              </a:solidFill>
              <a:latin typeface="Microsoft Himalaya" panose="01010100010101010101" pitchFamily="2" charset="0"/>
              <a:ea typeface="メイリオ" panose="020B0604030504040204" pitchFamily="50" charset="-128"/>
              <a:cs typeface="Microsoft Himalaya" panose="01010100010101010101" pitchFamily="2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168526" y="3528367"/>
            <a:ext cx="8242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7</a:t>
            </a:r>
            <a:r>
              <a:rPr kumimoji="1" lang="en-US" altLang="ja-JP" sz="4400" b="1" dirty="0">
                <a:solidFill>
                  <a:srgbClr val="0070C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/23</a:t>
            </a:r>
            <a:endParaRPr kumimoji="1" lang="ja-JP" altLang="en-US" sz="4400" b="1" dirty="0">
              <a:solidFill>
                <a:srgbClr val="0070C0"/>
              </a:solidFill>
              <a:latin typeface="Microsoft Himalaya" panose="01010100010101010101" pitchFamily="2" charset="0"/>
              <a:ea typeface="メイリオ" panose="020B0604030504040204" pitchFamily="50" charset="-128"/>
              <a:cs typeface="Microsoft Himalaya" panose="01010100010101010101" pitchFamily="2" charset="0"/>
            </a:endParaRPr>
          </a:p>
        </p:txBody>
      </p:sp>
      <p:sp>
        <p:nvSpPr>
          <p:cNvPr id="18" name="二等辺三角形 17"/>
          <p:cNvSpPr/>
          <p:nvPr/>
        </p:nvSpPr>
        <p:spPr>
          <a:xfrm rot="5400000">
            <a:off x="3574950" y="3450141"/>
            <a:ext cx="209251" cy="130029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189297" y="3410773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solidFill>
                  <a:srgbClr val="0070C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kumimoji="1" lang="ja-JP" altLang="en-US" sz="1100" b="1" dirty="0">
                <a:solidFill>
                  <a:srgbClr val="0070C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土</a:t>
            </a:r>
            <a:r>
              <a:rPr kumimoji="1" lang="en-US" altLang="ja-JP" sz="1100" b="1" dirty="0">
                <a:solidFill>
                  <a:srgbClr val="0070C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)</a:t>
            </a:r>
            <a:endParaRPr kumimoji="1" lang="ja-JP" altLang="en-US" sz="1100" b="1" dirty="0">
              <a:solidFill>
                <a:srgbClr val="0070C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855908" y="3770813"/>
            <a:ext cx="412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solidFill>
                  <a:srgbClr val="0070C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(</a:t>
            </a:r>
            <a:r>
              <a:rPr kumimoji="1" lang="ja-JP" altLang="en-US" sz="1100" b="1" dirty="0">
                <a:solidFill>
                  <a:srgbClr val="0070C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土</a:t>
            </a:r>
            <a:r>
              <a:rPr kumimoji="1" lang="en-US" altLang="ja-JP" sz="1100" b="1" dirty="0">
                <a:solidFill>
                  <a:srgbClr val="0070C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)</a:t>
            </a:r>
            <a:endParaRPr kumimoji="1" lang="ja-JP" altLang="en-US" sz="1100" b="1" dirty="0">
              <a:solidFill>
                <a:srgbClr val="0070C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 rot="21221858">
            <a:off x="981701" y="1390123"/>
            <a:ext cx="1736373" cy="43088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1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お仕事終わりのアナタヘ</a:t>
            </a:r>
            <a:endParaRPr kumimoji="1" lang="en-US" altLang="ja-JP" sz="11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おつかれさまです！</a:t>
            </a:r>
          </a:p>
        </p:txBody>
      </p:sp>
      <p:sp>
        <p:nvSpPr>
          <p:cNvPr id="24" name="円形吹き出し 23"/>
          <p:cNvSpPr/>
          <p:nvPr/>
        </p:nvSpPr>
        <p:spPr>
          <a:xfrm rot="751195">
            <a:off x="3709820" y="843158"/>
            <a:ext cx="1901443" cy="923981"/>
          </a:xfrm>
          <a:prstGeom prst="wedgeEllipseCallou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/>
          </a:p>
        </p:txBody>
      </p:sp>
      <p:sp>
        <p:nvSpPr>
          <p:cNvPr id="25" name="テキスト ボックス 24"/>
          <p:cNvSpPr txBox="1"/>
          <p:nvPr/>
        </p:nvSpPr>
        <p:spPr>
          <a:xfrm rot="751195">
            <a:off x="4032752" y="1060456"/>
            <a:ext cx="1369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飲み放題！！</a:t>
            </a:r>
            <a:endParaRPr kumimoji="1"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食べ放題！！</a:t>
            </a:r>
          </a:p>
        </p:txBody>
      </p:sp>
      <p:grpSp>
        <p:nvGrpSpPr>
          <p:cNvPr id="39" name="グループ化 38"/>
          <p:cNvGrpSpPr/>
          <p:nvPr/>
        </p:nvGrpSpPr>
        <p:grpSpPr>
          <a:xfrm>
            <a:off x="776828" y="2793076"/>
            <a:ext cx="1311578" cy="879307"/>
            <a:chOff x="704820" y="2504464"/>
            <a:chExt cx="1311578" cy="879307"/>
          </a:xfrm>
        </p:grpSpPr>
        <p:sp>
          <p:nvSpPr>
            <p:cNvPr id="32" name="テキスト ボックス 31"/>
            <p:cNvSpPr txBox="1"/>
            <p:nvPr userDrawn="1"/>
          </p:nvSpPr>
          <p:spPr>
            <a:xfrm>
              <a:off x="759580" y="2504464"/>
              <a:ext cx="466794" cy="288147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tIns="72000" rtlCol="0">
              <a:spAutoFit/>
            </a:bodyPr>
            <a:lstStyle/>
            <a:p>
              <a:r>
                <a:rPr kumimoji="1" lang="ja-JP" altLang="en-US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料金</a:t>
              </a:r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704820" y="2759897"/>
              <a:ext cx="1311578" cy="623874"/>
              <a:chOff x="704820" y="2759897"/>
              <a:chExt cx="1311578" cy="623874"/>
            </a:xfrm>
          </p:grpSpPr>
          <p:sp>
            <p:nvSpPr>
              <p:cNvPr id="34" name="正方形/長方形 33"/>
              <p:cNvSpPr/>
              <p:nvPr userDrawn="1"/>
            </p:nvSpPr>
            <p:spPr>
              <a:xfrm>
                <a:off x="759580" y="2759897"/>
                <a:ext cx="1202058" cy="60444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>
                <a:off x="704820" y="2808287"/>
                <a:ext cx="1311578" cy="575484"/>
                <a:chOff x="704820" y="2893881"/>
                <a:chExt cx="1311578" cy="575484"/>
              </a:xfrm>
            </p:grpSpPr>
            <p:sp>
              <p:nvSpPr>
                <p:cNvPr id="35" name="テキスト ボックス 34"/>
                <p:cNvSpPr txBox="1"/>
                <p:nvPr userDrawn="1"/>
              </p:nvSpPr>
              <p:spPr>
                <a:xfrm>
                  <a:off x="704820" y="3007700"/>
                  <a:ext cx="131157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ja-JP" altLang="en-US" b="1" cap="none" spc="50" dirty="0">
                      <a:ln w="0"/>
                      <a:solidFill>
                        <a:schemeClr val="bg2"/>
                      </a:solidFill>
                      <a:effectLst>
                        <a:innerShdw blurRad="63500" dist="50800" dir="13500000">
                          <a:srgbClr val="000000">
                            <a:alpha val="50000"/>
                          </a:srgbClr>
                        </a:inn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￥</a:t>
                  </a:r>
                  <a:r>
                    <a:rPr kumimoji="1" lang="en-US" altLang="ja-JP" sz="2400" b="1" cap="none" spc="0" dirty="0">
                      <a:ln w="0"/>
                      <a:solidFill>
                        <a:schemeClr val="bg2"/>
                      </a:solidFill>
                      <a:effectLst>
                        <a:innerShdw blurRad="63500" dist="50800" dir="13500000">
                          <a:srgbClr val="000000">
                            <a:alpha val="50000"/>
                          </a:srgbClr>
                        </a:inn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3,000</a:t>
                  </a:r>
                  <a:endParaRPr kumimoji="1" lang="ja-JP" altLang="en-US" sz="2400" b="1" cap="none" spc="0" dirty="0">
                    <a:ln w="0"/>
                    <a:solidFill>
                      <a:schemeClr val="bg2"/>
                    </a:solidFill>
                    <a:effectLst>
                      <a:innerShdw blurRad="63500" dist="50800" dir="13500000">
                        <a:srgbClr val="000000">
                          <a:alpha val="50000"/>
                        </a:srgbClr>
                      </a:inn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36" name="テキスト ボックス 35"/>
                <p:cNvSpPr txBox="1"/>
                <p:nvPr userDrawn="1"/>
              </p:nvSpPr>
              <p:spPr>
                <a:xfrm>
                  <a:off x="857908" y="2893881"/>
                  <a:ext cx="1005403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kumimoji="1" lang="ja-JP" altLang="en-US" sz="800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おひとり様あたり</a:t>
                  </a:r>
                </a:p>
              </p:txBody>
            </p:sp>
          </p:grpSp>
        </p:grpSp>
      </p:grpSp>
      <p:sp>
        <p:nvSpPr>
          <p:cNvPr id="40" name="テキスト ボックス 39"/>
          <p:cNvSpPr txBox="1"/>
          <p:nvPr/>
        </p:nvSpPr>
        <p:spPr>
          <a:xfrm>
            <a:off x="836980" y="3724646"/>
            <a:ext cx="1683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17:30</a:t>
            </a:r>
            <a:r>
              <a:rPr kumimoji="1" lang="ja-JP" altLang="en-US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kumimoji="1" lang="en-US" altLang="ja-JP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21:30</a:t>
            </a:r>
            <a:r>
              <a:rPr kumimoji="1" lang="en-US" altLang="ja-JP" b="1" baseline="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ja-JP" altLang="en-US" sz="1050" b="1" baseline="0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迄</a:t>
            </a:r>
            <a:endParaRPr kumimoji="1" lang="ja-JP" altLang="en-US" sz="1050" b="1" dirty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47079" y="3930218"/>
            <a:ext cx="18614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0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オーダーストップ　</a:t>
            </a:r>
            <a:r>
              <a:rPr kumimoji="1" lang="en-US" altLang="ja-JP" sz="10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21:00)</a:t>
            </a:r>
            <a:endParaRPr kumimoji="1" lang="ja-JP" altLang="en-US" sz="1000" b="1" dirty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346546" y="2808287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あすくるガーデン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348000" y="3073203"/>
            <a:ext cx="1414318" cy="23216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lIns="90000" tIns="72000" bIns="36000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お問い合わせ・ご予約</a:t>
            </a:r>
            <a:r>
              <a:rPr kumimoji="1" lang="en-US" altLang="ja-JP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  <a:endParaRPr kumimoji="1" lang="ja-JP" altLang="en-US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326434" y="3322216"/>
            <a:ext cx="14574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b="1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</a:t>
            </a:r>
            <a:r>
              <a:rPr kumimoji="1" lang="ja-JP" altLang="en-US" sz="1000" b="1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000-000-0000</a:t>
            </a:r>
            <a:endParaRPr kumimoji="1" lang="ja-JP" altLang="en-US" sz="1000" b="1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235062" y="3521109"/>
            <a:ext cx="164019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受付時間　</a:t>
            </a:r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10:00</a:t>
            </a:r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19:00】</a:t>
            </a:r>
          </a:p>
          <a:p>
            <a:pPr algn="ctr"/>
            <a:r>
              <a:rPr kumimoji="1" lang="en-US" altLang="ja-JP" sz="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kumimoji="1" lang="ja-JP" altLang="en-US" sz="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毎週月曜日は定休日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126652" y="3774588"/>
            <a:ext cx="1850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</a:t>
            </a:r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000-0000</a:t>
            </a:r>
          </a:p>
          <a:p>
            <a:pPr algn="ctr"/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東京都江東区辰巳</a:t>
            </a:r>
            <a:r>
              <a:rPr kumimoji="1" lang="en-US" altLang="ja-JP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1-73  </a:t>
            </a:r>
          </a:p>
          <a:p>
            <a:pPr algn="ctr"/>
            <a:r>
              <a:rPr kumimoji="1" lang="ja-JP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辰巳ビル屋上</a:t>
            </a:r>
            <a:r>
              <a:rPr kumimoji="1" lang="en-US" altLang="ja-JP" sz="800" b="1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ja-JP" altLang="en-US" sz="800" b="1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あすくるガーデン    </a:t>
            </a:r>
            <a:endParaRPr kumimoji="1" lang="ja-JP" altLang="en-US" sz="800" b="1" dirty="0">
              <a:solidFill>
                <a:schemeClr val="tx1">
                  <a:lumMod val="50000"/>
                  <a:lumOff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296318" y="1944191"/>
            <a:ext cx="18517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 cap="none" spc="0" dirty="0">
                <a:ln w="10160">
                  <a:noFill/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今年もやってきました！！！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53608" y="196295"/>
            <a:ext cx="1212941" cy="252528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5678" y="2160872"/>
            <a:ext cx="159291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98" y="2160872"/>
            <a:ext cx="159291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Office PowerPoint</Application>
  <PresentationFormat>ユーザー設定</PresentationFormat>
  <Paragraphs>39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ＭＳ Ｐ明朝</vt:lpstr>
      <vt:lpstr>メイリオ</vt:lpstr>
      <vt:lpstr>Arial</vt:lpstr>
      <vt:lpstr>Calibri</vt:lpstr>
      <vt:lpstr>Microsoft Himalaya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2016-05-12T07:23:36Z</dcterms:created>
  <dcterms:modified xsi:type="dcterms:W3CDTF">2016-05-16T01:07:07Z</dcterms:modified>
</cp:coreProperties>
</file>