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896100" cy="10033000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4">
          <p15:clr>
            <a:srgbClr val="A4A3A4"/>
          </p15:clr>
        </p15:guide>
        <p15:guide id="2" pos="29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9900"/>
    <a:srgbClr val="0066FF"/>
    <a:srgbClr val="0DE8FF"/>
    <a:srgbClr val="00CC00"/>
    <a:srgbClr val="00FF00"/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81" d="100"/>
          <a:sy n="81" d="100"/>
        </p:scale>
        <p:origin x="1596" y="84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504363" cy="7345363"/>
          </a:xfrm>
          <a:prstGeom prst="rect">
            <a:avLst/>
          </a:prstGeom>
          <a:solidFill>
            <a:srgbClr val="0DE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正方形/長方形 2"/>
          <p:cNvSpPr/>
          <p:nvPr userDrawn="1"/>
        </p:nvSpPr>
        <p:spPr>
          <a:xfrm>
            <a:off x="0" y="4641557"/>
            <a:ext cx="9504363" cy="2703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"/>
            <a:ext cx="9504363" cy="734471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28" y="1272884"/>
            <a:ext cx="5048737" cy="326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50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86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角丸四角形 39"/>
          <p:cNvSpPr/>
          <p:nvPr/>
        </p:nvSpPr>
        <p:spPr>
          <a:xfrm>
            <a:off x="1232693" y="5174977"/>
            <a:ext cx="755818" cy="1538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72061" y="1368425"/>
            <a:ext cx="1434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spc="-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4000" b="1" spc="-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88904" y="648345"/>
            <a:ext cx="1414618" cy="583321"/>
          </a:xfrm>
          <a:prstGeom prst="rect">
            <a:avLst/>
          </a:prstGeom>
          <a:solidFill>
            <a:srgbClr val="FFFF66"/>
          </a:solidFill>
        </p:spPr>
        <p:txBody>
          <a:bodyPr wrap="none" lIns="0" tIns="90000" rIns="0" bIns="0" rtlCol="0" anchor="ctr" anchorCtr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3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Sat.</a:t>
            </a:r>
            <a:endParaRPr kumimoji="1" lang="ja-JP" altLang="en-US" sz="16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45965" y="1309718"/>
            <a:ext cx="1512000" cy="601497"/>
          </a:xfrm>
          <a:prstGeom prst="rect">
            <a:avLst/>
          </a:prstGeom>
          <a:solidFill>
            <a:srgbClr val="FFFF66"/>
          </a:solidFill>
        </p:spPr>
        <p:txBody>
          <a:bodyPr wrap="square" lIns="0" tIns="90000" rIns="0" bIns="0" rtlCol="0" anchor="ctr" anchorCtr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3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Sun.</a:t>
            </a:r>
            <a:endParaRPr kumimoji="1" lang="ja-JP" altLang="en-US" sz="16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29107" y="3191458"/>
            <a:ext cx="3700686" cy="506377"/>
          </a:xfrm>
          <a:prstGeom prst="rect">
            <a:avLst/>
          </a:prstGeom>
          <a:solidFill>
            <a:schemeClr val="bg1"/>
          </a:solidFill>
        </p:spPr>
        <p:txBody>
          <a:bodyPr wrap="square" tIns="90000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Catch Your Dream!</a:t>
            </a:r>
            <a:endParaRPr kumimoji="1" lang="ja-JP" altLang="en-US" sz="24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19283" y="2017658"/>
            <a:ext cx="22204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10:00</a:t>
            </a:r>
            <a:r>
              <a:rPr kumimoji="1"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15:00</a:t>
            </a:r>
            <a:endParaRPr kumimoji="1" lang="ja-JP" altLang="en-US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28287" y="1011313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オープンキャンパス</a:t>
            </a:r>
          </a:p>
        </p:txBody>
      </p:sp>
      <p:sp>
        <p:nvSpPr>
          <p:cNvPr id="11" name="楕円 36"/>
          <p:cNvSpPr/>
          <p:nvPr userDrawn="1"/>
        </p:nvSpPr>
        <p:spPr>
          <a:xfrm>
            <a:off x="6656558" y="2782781"/>
            <a:ext cx="1753996" cy="17539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 userDrawn="1"/>
        </p:nvSpPr>
        <p:spPr>
          <a:xfrm>
            <a:off x="7233756" y="2903275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会場</a:t>
            </a: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916237" y="3237807"/>
            <a:ext cx="12346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7129046" y="3104713"/>
            <a:ext cx="814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--------</a:t>
            </a:r>
            <a:endParaRPr kumimoji="1" lang="ja-JP" altLang="en-US" sz="12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941247" y="3502260"/>
            <a:ext cx="1194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辰巳キャンパス</a:t>
            </a: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6992464" y="3768773"/>
            <a:ext cx="1136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事前申込不要</a:t>
            </a: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6951587" y="3979599"/>
            <a:ext cx="1218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保護者参加</a:t>
            </a:r>
            <a:r>
              <a:rPr kumimoji="1" lang="en-US" altLang="ja-JP" sz="12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OK</a:t>
            </a:r>
            <a:endParaRPr kumimoji="1" lang="ja-JP" altLang="en-US" sz="1200" b="1" dirty="0">
              <a:solidFill>
                <a:srgbClr val="0066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84502" y="2356792"/>
            <a:ext cx="1955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受付は</a:t>
            </a:r>
            <a:r>
              <a: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12:30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r>
              <a: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kumimoji="1"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92892" y="4128597"/>
            <a:ext cx="4314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夢に向かって、走り続けよう。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832301" y="1967777"/>
            <a:ext cx="2376264" cy="705361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FF66"/>
                </a:solidFill>
              </a:ln>
              <a:noFill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91741" y="4680793"/>
            <a:ext cx="218257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spc="6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422583" y="4782962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□ 工学部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84880" y="4782961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□ 農学部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47178" y="478296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□ 獣医学部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735957" y="4776731"/>
            <a:ext cx="14638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spc="3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辰巳キャンパス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09831" y="5302071"/>
            <a:ext cx="19960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東京都江東区辰巳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0-00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95797" y="5443761"/>
            <a:ext cx="2335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 000-000-0000</a:t>
            </a:r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FAX</a:t>
            </a:r>
            <a:r>
              <a:rPr kumimoji="1" lang="ja-JP" altLang="en-US" sz="800" b="1" baseline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800" b="1" baseline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24496" y="5576937"/>
            <a:ext cx="1765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 askulunivercity@co.jp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84539" y="5813405"/>
            <a:ext cx="155749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65457" y="5810957"/>
            <a:ext cx="396263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01174" y="6178153"/>
            <a:ext cx="17043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</a:t>
            </a:r>
            <a:r>
              <a:rPr kumimoji="1" lang="en-US" altLang="ja-JP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</a:t>
            </a:r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r>
              <a:rPr kumimoji="1" lang="en-US" altLang="ja-JP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辰巳駅北口徒歩</a:t>
            </a:r>
            <a:r>
              <a:rPr kumimoji="1" lang="en-US" altLang="ja-JP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632124" y="6028849"/>
            <a:ext cx="20136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http//:www.askulunivercity.co.jp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96422" y="5145299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</a:t>
            </a:r>
            <a:endParaRPr kumimoji="1" lang="ja-JP" altLang="en-US" sz="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4031057" y="5118858"/>
            <a:ext cx="3888432" cy="8858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287289" y="5470040"/>
            <a:ext cx="3512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◯大学説明会　◯保護者対象説明会　◯体験授業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87289" y="5677742"/>
            <a:ext cx="3512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◯ランチタイム　◯クラブ活動紹介　◯質疑応答</a:t>
            </a:r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230276" y="606173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夢いっぱいのキャンパスで</a:t>
            </a:r>
            <a:endParaRPr kumimoji="1" lang="en-US" altLang="ja-JP" sz="900" b="1" dirty="0"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/>
            <a:r>
              <a:rPr kumimoji="1" lang="ja-JP" altLang="en-US" sz="9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おまちしております。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032496" y="5186804"/>
            <a:ext cx="4007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---------------------------------------------------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328245" y="5162248"/>
            <a:ext cx="12618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プログラム内容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947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9457" y="2825991"/>
            <a:ext cx="223476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FFFF66"/>
        </a:solidFill>
      </a:spPr>
      <a:bodyPr wrap="none" rtlCol="0" anchor="ctr" anchorCtr="0">
        <a:spAutoFit/>
      </a:bodyPr>
      <a:lstStyle>
        <a:defPPr>
          <a:defRPr kumimoji="1" sz="2400" b="1" dirty="0">
            <a:solidFill>
              <a:srgbClr val="0DE8FF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ユーザー設定</PresentationFormat>
  <Paragraphs>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2016-05-10T03:21:00Z</dcterms:created>
  <dcterms:modified xsi:type="dcterms:W3CDTF">2016-05-16T01:11:08Z</dcterms:modified>
</cp:coreProperties>
</file>