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6769100" cy="5616575"/>
  <p:notesSz cx="6896100" cy="10033000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69">
          <p15:clr>
            <a:srgbClr val="A4A3A4"/>
          </p15:clr>
        </p15:guide>
        <p15:guide id="2" pos="21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105" d="100"/>
          <a:sy n="105" d="100"/>
        </p:scale>
        <p:origin x="1776" y="102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>
            <a:spLocks noChangeAspect="1"/>
          </p:cNvSpPr>
          <p:nvPr userDrawn="1"/>
        </p:nvSpPr>
        <p:spPr>
          <a:xfrm>
            <a:off x="0" y="-1"/>
            <a:ext cx="6769100" cy="5616575"/>
          </a:xfrm>
          <a:prstGeom prst="rect">
            <a:avLst/>
          </a:prstGeom>
          <a:solidFill>
            <a:srgbClr val="0DE8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1" y="3690899"/>
            <a:ext cx="6769100" cy="19256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　　　　　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70" y="1440135"/>
            <a:ext cx="3312368" cy="214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2016/5/16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24310" y="2685757"/>
            <a:ext cx="230425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Catch Your Dream!</a:t>
            </a:r>
            <a:endParaRPr kumimoji="1" lang="ja-JP" altLang="en-US" sz="1600" b="1" dirty="0">
              <a:solidFill>
                <a:srgbClr val="0DE8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80294" y="1224111"/>
            <a:ext cx="1367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オープンキャンパス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60963" y="3384000"/>
            <a:ext cx="2767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夢に向かって、走り続けよう。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34050" y="1492979"/>
            <a:ext cx="1050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spc="-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2016</a:t>
            </a:r>
            <a:endParaRPr kumimoji="1" lang="ja-JP" altLang="en-US" sz="2800" b="1" spc="-3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64270" y="3924439"/>
            <a:ext cx="230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〒</a:t>
            </a:r>
            <a:r>
              <a:rPr kumimoji="1" lang="en-US" altLang="ja-JP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000-0000</a:t>
            </a:r>
            <a:r>
              <a:rPr kumimoji="1" lang="ja-JP" altLang="en-US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東京都江東区辰巳</a:t>
            </a:r>
            <a:r>
              <a:rPr kumimoji="1" lang="en-US" altLang="ja-JP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0-00</a:t>
            </a:r>
            <a:endParaRPr kumimoji="1" lang="ja-JP" altLang="en-US" sz="9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972582" y="4089623"/>
            <a:ext cx="270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TEL 000-000-0000</a:t>
            </a:r>
            <a:endParaRPr kumimoji="1" lang="ja-JP" altLang="en-US" sz="9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196786" y="3760360"/>
            <a:ext cx="1131980" cy="2000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7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明日来大学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377784" y="3760359"/>
            <a:ext cx="383030" cy="2000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検索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92262" y="3729583"/>
            <a:ext cx="1035440" cy="230832"/>
            <a:chOff x="936278" y="3729583"/>
            <a:chExt cx="1035440" cy="230832"/>
          </a:xfrm>
        </p:grpSpPr>
        <p:sp>
          <p:nvSpPr>
            <p:cNvPr id="44" name="角丸四角形 43"/>
            <p:cNvSpPr/>
            <p:nvPr/>
          </p:nvSpPr>
          <p:spPr>
            <a:xfrm>
              <a:off x="1008286" y="3744391"/>
              <a:ext cx="925569" cy="194961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936278" y="3729583"/>
              <a:ext cx="103544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9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お問い合わせ</a:t>
              </a:r>
              <a:endParaRPr kumimoji="1" lang="ja-JP" altLang="en-US" sz="1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53" name="楕円 36"/>
          <p:cNvSpPr>
            <a:spLocks noChangeAspect="1"/>
          </p:cNvSpPr>
          <p:nvPr/>
        </p:nvSpPr>
        <p:spPr>
          <a:xfrm>
            <a:off x="4519228" y="2392222"/>
            <a:ext cx="1327642" cy="120815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944693" y="2445540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会場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4728287" y="2710987"/>
            <a:ext cx="90601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ja-JP" altLang="en-US" sz="11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明日来大学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774261" y="2585958"/>
            <a:ext cx="8140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--------</a:t>
            </a:r>
            <a:endParaRPr kumimoji="1" lang="ja-JP" altLang="en-US" sz="1000" b="1" dirty="0">
              <a:solidFill>
                <a:srgbClr val="0DE8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673785" y="2851406"/>
            <a:ext cx="10150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辰巳キャンパス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703167" y="3077678"/>
            <a:ext cx="9733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b="1" dirty="0">
                <a:solidFill>
                  <a:srgbClr val="0066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事前申込不要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667901" y="3238449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00" b="1" dirty="0">
                <a:solidFill>
                  <a:srgbClr val="0066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保護者参加</a:t>
            </a:r>
            <a:r>
              <a:rPr kumimoji="1" lang="en-US" altLang="ja-JP" sz="1000" b="1" dirty="0">
                <a:solidFill>
                  <a:srgbClr val="0066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OK</a:t>
            </a:r>
            <a:endParaRPr kumimoji="1" lang="ja-JP" altLang="en-US" sz="1000" b="1" dirty="0">
              <a:solidFill>
                <a:srgbClr val="0066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827702" y="3718760"/>
            <a:ext cx="12284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spc="600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明日来大学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893000" y="3744971"/>
            <a:ext cx="1194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b="1" spc="300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辰巳キャンパス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4032622" y="1749653"/>
            <a:ext cx="1955822" cy="515061"/>
            <a:chOff x="3738119" y="1346089"/>
            <a:chExt cx="1955822" cy="515061"/>
          </a:xfrm>
        </p:grpSpPr>
        <p:sp>
          <p:nvSpPr>
            <p:cNvPr id="62" name="テキスト ボックス 61"/>
            <p:cNvSpPr txBox="1"/>
            <p:nvPr/>
          </p:nvSpPr>
          <p:spPr>
            <a:xfrm>
              <a:off x="3879904" y="1346089"/>
              <a:ext cx="16722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10:00</a:t>
              </a:r>
              <a:r>
                <a:rPr kumimoji="1" lang="ja-JP" altLang="en-US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～</a:t>
              </a:r>
              <a:r>
                <a:rPr kumimoji="1" lang="en-US" altLang="ja-JP" sz="1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15:00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3738119" y="1584151"/>
              <a:ext cx="19558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kumimoji="1"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受付は</a:t>
              </a:r>
              <a:r>
                <a:rPr kumimoji="1"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12:30</a:t>
              </a:r>
              <a:r>
                <a:rPr kumimoji="1" lang="ja-JP" altLang="en-US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から</a:t>
              </a:r>
              <a:r>
                <a:rPr kumimoji="1" lang="en-US" altLang="ja-JP" sz="12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  <a:endPara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64" name="正方形/長方形 63"/>
          <p:cNvSpPr>
            <a:spLocks noChangeAspect="1"/>
          </p:cNvSpPr>
          <p:nvPr/>
        </p:nvSpPr>
        <p:spPr>
          <a:xfrm>
            <a:off x="4100941" y="1728167"/>
            <a:ext cx="1819184" cy="540000"/>
          </a:xfrm>
          <a:prstGeom prst="rect">
            <a:avLst/>
          </a:prstGeom>
          <a:noFill/>
          <a:ln>
            <a:solidFill>
              <a:srgbClr val="FF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>
                <a:solidFill>
                  <a:srgbClr val="FFFF66"/>
                </a:solidFill>
              </a:ln>
              <a:noFill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960614" y="1296119"/>
            <a:ext cx="1008000" cy="365091"/>
          </a:xfrm>
          <a:prstGeom prst="rect">
            <a:avLst/>
          </a:prstGeom>
          <a:solidFill>
            <a:srgbClr val="FFFF66"/>
          </a:solidFill>
        </p:spPr>
        <p:txBody>
          <a:bodyPr wrap="square" lIns="0" tIns="72000" rIns="0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7/</a:t>
            </a:r>
            <a:r>
              <a:rPr kumimoji="1" lang="en-US" altLang="ja-JP" sz="16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r>
              <a:rPr kumimoji="1" lang="en-US" altLang="ja-JP" sz="8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0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Sun.</a:t>
            </a:r>
            <a:endParaRPr kumimoji="1" lang="ja-JP" altLang="en-US" sz="1000" b="1" dirty="0">
              <a:solidFill>
                <a:srgbClr val="0DE8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096518" y="885557"/>
            <a:ext cx="1008000" cy="365091"/>
          </a:xfrm>
          <a:prstGeom prst="rect">
            <a:avLst/>
          </a:prstGeom>
          <a:solidFill>
            <a:srgbClr val="FFFF66"/>
          </a:solidFill>
        </p:spPr>
        <p:txBody>
          <a:bodyPr wrap="square" lIns="0" tIns="72000" rIns="0" rtlCol="0">
            <a:spAutoFit/>
          </a:bodyPr>
          <a:lstStyle/>
          <a:p>
            <a:pPr algn="ctr"/>
            <a:r>
              <a:rPr kumimoji="1" lang="en-US" altLang="ja-JP" sz="12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7/</a:t>
            </a:r>
            <a:r>
              <a:rPr kumimoji="1" lang="en-US" altLang="ja-JP" sz="16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24</a:t>
            </a:r>
            <a:r>
              <a:rPr kumimoji="1" lang="en-US" altLang="ja-JP" sz="8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sz="1000" b="1" dirty="0">
                <a:solidFill>
                  <a:srgbClr val="0DE8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Sun.</a:t>
            </a:r>
            <a:endParaRPr kumimoji="1" lang="ja-JP" altLang="en-US" sz="1000" b="1" dirty="0">
              <a:solidFill>
                <a:srgbClr val="0DE8F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456558" y="3960415"/>
            <a:ext cx="230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E-mail askulunivercity@co.jp</a:t>
            </a:r>
            <a:endParaRPr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449090" y="4104431"/>
            <a:ext cx="22397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http//:www.askulunivercity.co.jp</a:t>
            </a:r>
            <a:endParaRPr kumimoji="1" lang="ja-JP" altLang="en-US" sz="9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080294" y="4248447"/>
            <a:ext cx="13564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FAX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9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000-000-0000</a:t>
            </a:r>
            <a:endParaRPr lang="ja-JP" altLang="en-US" sz="9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5678" y="2160872"/>
            <a:ext cx="159291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98" y="2160872"/>
            <a:ext cx="159291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ユーザー設定</PresentationFormat>
  <Paragraphs>39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2016-05-10T04:36:30Z</dcterms:created>
  <dcterms:modified xsi:type="dcterms:W3CDTF">2016-05-16T01:06:30Z</dcterms:modified>
</cp:coreProperties>
</file>