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58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96" y="-120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19"/>
          <p:cNvSpPr>
            <a:spLocks/>
          </p:cNvSpPr>
          <p:nvPr/>
        </p:nvSpPr>
        <p:spPr bwMode="auto">
          <a:xfrm>
            <a:off x="0" y="0"/>
            <a:ext cx="7772400" cy="7824564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写真を</a:t>
            </a:r>
            <a:endParaRPr lang="en-US" altLang="ja-JP" dirty="0" smtClean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入れてください</a:t>
            </a:r>
            <a:endParaRPr lang="ja-JP" altLang="en-US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32" name="図 31" descr="レイヤー-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560079" cy="7721839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 bwMode="auto">
          <a:xfrm>
            <a:off x="4534272" y="5664324"/>
            <a:ext cx="2952328" cy="1944216"/>
          </a:xfrm>
          <a:prstGeom prst="rect">
            <a:avLst/>
          </a:prstGeom>
          <a:solidFill>
            <a:schemeClr val="accent3">
              <a:alpha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ヒラギノ角ゴ Pro W3" charset="0"/>
              <a:ea typeface="ヒラギノ角ゴ Pro W3" charset="0"/>
              <a:cs typeface="ヒラギノ角ゴ Pro W3" charset="0"/>
              <a:sym typeface="ヒラギノ角ゴ Pro W3" charset="0"/>
            </a:endParaRPr>
          </a:p>
        </p:txBody>
      </p:sp>
      <p:pic>
        <p:nvPicPr>
          <p:cNvPr id="4" name="図 3" descr="レイヤー-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241"/>
          <a:stretch/>
        </p:blipFill>
        <p:spPr>
          <a:xfrm>
            <a:off x="0" y="7762802"/>
            <a:ext cx="7772400" cy="3133797"/>
          </a:xfrm>
          <a:prstGeom prst="rect">
            <a:avLst/>
          </a:prstGeom>
        </p:spPr>
      </p:pic>
      <p:sp>
        <p:nvSpPr>
          <p:cNvPr id="1030" name="Rectangle 14"/>
          <p:cNvSpPr>
            <a:spLocks/>
          </p:cNvSpPr>
          <p:nvPr/>
        </p:nvSpPr>
        <p:spPr bwMode="auto">
          <a:xfrm>
            <a:off x="124" y="9612808"/>
            <a:ext cx="4102100" cy="13081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Rectangle 16"/>
          <p:cNvSpPr>
            <a:spLocks/>
          </p:cNvSpPr>
          <p:nvPr/>
        </p:nvSpPr>
        <p:spPr bwMode="auto">
          <a:xfrm>
            <a:off x="2247900" y="9629576"/>
            <a:ext cx="1714500" cy="660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44" name="Rectangle 90"/>
          <p:cNvSpPr>
            <a:spLocks/>
          </p:cNvSpPr>
          <p:nvPr/>
        </p:nvSpPr>
        <p:spPr bwMode="auto">
          <a:xfrm>
            <a:off x="2374900" y="9629576"/>
            <a:ext cx="15367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0800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altLang="ja-JP" sz="4000" dirty="0">
                <a:solidFill>
                  <a:schemeClr val="accent3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20</a:t>
            </a:r>
            <a:r>
              <a:rPr lang="en-US" altLang="ja-JP" sz="2000" dirty="0">
                <a:solidFill>
                  <a:schemeClr val="accent3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%OFF</a:t>
            </a:r>
          </a:p>
        </p:txBody>
      </p:sp>
      <p:pic>
        <p:nvPicPr>
          <p:cNvPr id="1036" name="Picture 8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13" y="7968580"/>
            <a:ext cx="256222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8506743"/>
            <a:ext cx="3603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14"/>
          <p:cNvSpPr>
            <a:spLocks/>
          </p:cNvSpPr>
          <p:nvPr/>
        </p:nvSpPr>
        <p:spPr bwMode="auto">
          <a:xfrm>
            <a:off x="681038" y="8455943"/>
            <a:ext cx="3390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3000">
                <a:solidFill>
                  <a:srgbClr val="FFFFFF"/>
                </a:solidFill>
                <a:latin typeface="メイリオ ボールド" charset="0"/>
                <a:ea typeface="ＭＳ Ｐゴシック" charset="0"/>
                <a:cs typeface="メイリオ ボールド" charset="0"/>
                <a:sym typeface="メイリオ ボールド" charset="0"/>
              </a:rPr>
              <a:t>03-1234-1111</a:t>
            </a:r>
          </a:p>
        </p:txBody>
      </p:sp>
      <p:sp>
        <p:nvSpPr>
          <p:cNvPr id="1039" name="Rectangle 84"/>
          <p:cNvSpPr>
            <a:spLocks/>
          </p:cNvSpPr>
          <p:nvPr/>
        </p:nvSpPr>
        <p:spPr bwMode="auto">
          <a:xfrm>
            <a:off x="292100" y="8825830"/>
            <a:ext cx="37719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営業時間：年中</a:t>
            </a: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無休</a:t>
            </a:r>
            <a:endParaRPr lang="en-US" altLang="ja-JP" sz="1100" dirty="0" smtClean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ディナー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00〜00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（ラストオーダー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）</a:t>
            </a:r>
          </a:p>
        </p:txBody>
      </p:sp>
      <p:sp>
        <p:nvSpPr>
          <p:cNvPr id="1040" name="Rectangle 88"/>
          <p:cNvSpPr>
            <a:spLocks/>
          </p:cNvSpPr>
          <p:nvPr/>
        </p:nvSpPr>
        <p:spPr bwMode="auto">
          <a:xfrm>
            <a:off x="2840038" y="8876630"/>
            <a:ext cx="12271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1000">
                <a:solidFill>
                  <a:srgbClr val="FFFFFF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FAX.03-1234-1112</a:t>
            </a:r>
          </a:p>
        </p:txBody>
      </p:sp>
      <p:pic>
        <p:nvPicPr>
          <p:cNvPr id="1041" name="Picture 8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9280326"/>
            <a:ext cx="25717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Rectangle 86"/>
          <p:cNvSpPr>
            <a:spLocks/>
          </p:cNvSpPr>
          <p:nvPr/>
        </p:nvSpPr>
        <p:spPr bwMode="auto">
          <a:xfrm>
            <a:off x="592139" y="9237464"/>
            <a:ext cx="185390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>
              <a:lnSpc>
                <a:spcPct val="1200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http://</a:t>
            </a:r>
            <a:r>
              <a:rPr lang="en-US" altLang="ja-JP" sz="1400" dirty="0" err="1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asku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ｌｔ</a:t>
            </a:r>
            <a:r>
              <a:rPr lang="en-US" altLang="ja-JP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.com</a:t>
            </a:r>
            <a:endParaRPr lang="en-US" altLang="ja-JP" sz="1400" dirty="0">
              <a:solidFill>
                <a:schemeClr val="bg1"/>
              </a:solidFill>
              <a:latin typeface="HGPｺﾞｼｯｸE" charset="0"/>
              <a:ea typeface="HGPｺﾞｼｯｸE" charset="0"/>
              <a:cs typeface="HGPｺﾞｼｯｸE" charset="0"/>
              <a:sym typeface="ＭＳ ゴシック" charset="0"/>
            </a:endParaRPr>
          </a:p>
        </p:txBody>
      </p:sp>
      <p:sp>
        <p:nvSpPr>
          <p:cNvPr id="1043" name="Rectangle 87"/>
          <p:cNvSpPr>
            <a:spLocks/>
          </p:cNvSpPr>
          <p:nvPr/>
        </p:nvSpPr>
        <p:spPr bwMode="auto">
          <a:xfrm>
            <a:off x="292100" y="9654976"/>
            <a:ext cx="19431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tx1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クーポン券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tx1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●●●●●●引き</a:t>
            </a:r>
          </a:p>
        </p:txBody>
      </p:sp>
      <p:sp>
        <p:nvSpPr>
          <p:cNvPr id="1045" name="Rectangle 89"/>
          <p:cNvSpPr>
            <a:spLocks/>
          </p:cNvSpPr>
          <p:nvPr/>
        </p:nvSpPr>
        <p:spPr bwMode="auto">
          <a:xfrm>
            <a:off x="317500" y="10302676"/>
            <a:ext cx="36449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お一人様</a:t>
            </a: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1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枚限り。</a:t>
            </a: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ご来店の際にご提示ください。</a:t>
            </a:r>
            <a:endParaRPr lang="en-US" altLang="ja-JP" sz="900">
              <a:solidFill>
                <a:schemeClr val="tx1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他のクーポン件との併用はできません。予めご了承ください。</a:t>
            </a:r>
          </a:p>
        </p:txBody>
      </p:sp>
      <p:sp>
        <p:nvSpPr>
          <p:cNvPr id="106" name="Rectangle 83"/>
          <p:cNvSpPr>
            <a:spLocks/>
          </p:cNvSpPr>
          <p:nvPr/>
        </p:nvSpPr>
        <p:spPr bwMode="auto">
          <a:xfrm>
            <a:off x="4267200" y="9869710"/>
            <a:ext cx="3187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30000"/>
              </a:lnSpc>
            </a:pPr>
            <a:r>
              <a:rPr lang="en-US" altLang="ja-JP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住所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：東京都江東区豊洲</a:t>
            </a:r>
            <a:r>
              <a:rPr lang="en-US" altLang="ja-JP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3−2−3</a:t>
            </a:r>
          </a:p>
          <a:p>
            <a:pPr algn="just" eaLnBrk="1" hangingPunct="1">
              <a:lnSpc>
                <a:spcPct val="130000"/>
              </a:lnSpc>
            </a:pP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アクセス情報：大通り信号を左折。交差点を右に曲がると大通り信号を左折。交差点を右に曲がると大通り信号を左折。交差点を右に曲がると 大通り信号を左折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。</a:t>
            </a:r>
            <a:endParaRPr lang="ja-JP" altLang="en-US" sz="1000" dirty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</p:txBody>
      </p:sp>
      <p:sp>
        <p:nvSpPr>
          <p:cNvPr id="1049" name="テキスト ボックス 4"/>
          <p:cNvSpPr txBox="1">
            <a:spLocks noChangeArrowheads="1"/>
          </p:cNvSpPr>
          <p:nvPr/>
        </p:nvSpPr>
        <p:spPr bwMode="auto">
          <a:xfrm>
            <a:off x="5891971" y="1991916"/>
            <a:ext cx="553998" cy="367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defRPr>
            </a:lvl9pPr>
          </a:lstStyle>
          <a:p>
            <a:pPr eaLnBrk="1" hangingPunct="1"/>
            <a:r>
              <a:rPr kumimoji="1" lang="ja-JP" altLang="en-US" sz="2400" dirty="0" smtClean="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暑気払いにこの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1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杯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♪</a:t>
            </a:r>
            <a:endParaRPr kumimoji="1" lang="ja-JP" altLang="en-US" sz="2400" dirty="0">
              <a:solidFill>
                <a:schemeClr val="bg1"/>
              </a:solidFill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1053" name="Rectangle 19"/>
          <p:cNvSpPr>
            <a:spLocks/>
          </p:cNvSpPr>
          <p:nvPr/>
        </p:nvSpPr>
        <p:spPr bwMode="auto">
          <a:xfrm>
            <a:off x="4246240" y="7968580"/>
            <a:ext cx="3240359" cy="1800199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ja-JP" altLang="en-US" sz="2000" dirty="0" smtClean="0">
                <a:ea typeface="ＭＳ Ｐゴシック" charset="0"/>
                <a:cs typeface="ＭＳ Ｐゴシック" charset="0"/>
              </a:rPr>
              <a:t>地図を入れてください</a:t>
            </a:r>
            <a:endParaRPr lang="ja-JP" altLang="en-US" sz="2000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851906"/>
              </p:ext>
            </p:extLst>
          </p:nvPr>
        </p:nvGraphicFramePr>
        <p:xfrm>
          <a:off x="4678288" y="5736332"/>
          <a:ext cx="2736304" cy="1854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01956"/>
                <a:gridCol w="934348"/>
              </a:tblGrid>
              <a:tr h="370840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生ビール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各種サワー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ホッピー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サワー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ホッピー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71932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1_タイトル スライド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Pages>0</Pages>
  <Words>277</Words>
  <Characters>0</Characters>
  <Application>Microsoft Macintosh PowerPoint</Application>
  <PresentationFormat>ユーザー設定</PresentationFormat>
  <Lines>0</Lines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>Wellenetz 檀野</cp:lastModifiedBy>
  <cp:revision>40</cp:revision>
  <cp:lastPrinted>2014-06-30T08:59:35Z</cp:lastPrinted>
  <dcterms:modified xsi:type="dcterms:W3CDTF">2017-03-19T17:43:51Z</dcterms:modified>
</cp:coreProperties>
</file>