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58" r:id="rId3"/>
  </p:sldIdLst>
  <p:sldSz cx="7772400" cy="10896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2712" y="-120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19"/>
          <p:cNvSpPr>
            <a:spLocks/>
          </p:cNvSpPr>
          <p:nvPr/>
        </p:nvSpPr>
        <p:spPr bwMode="auto">
          <a:xfrm>
            <a:off x="0" y="0"/>
            <a:ext cx="7772400" cy="7824564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写真を</a:t>
            </a:r>
            <a:endParaRPr lang="en-US" altLang="ja-JP" dirty="0" smtClean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/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入れてください</a:t>
            </a:r>
            <a:endParaRPr lang="ja-JP" altLang="en-US" dirty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図 1" descr="レイヤー-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64"/>
          <a:stretch/>
        </p:blipFill>
        <p:spPr>
          <a:xfrm>
            <a:off x="0" y="0"/>
            <a:ext cx="7772400" cy="2956938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 bwMode="auto">
          <a:xfrm>
            <a:off x="0" y="7752556"/>
            <a:ext cx="7772400" cy="3144044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ヒラギノ角ゴ Pro W3" charset="0"/>
              <a:ea typeface="ヒラギノ角ゴ Pro W3" charset="0"/>
              <a:cs typeface="ヒラギノ角ゴ Pro W3" charset="0"/>
              <a:sym typeface="ヒラギノ角ゴ Pro W3" charset="0"/>
            </a:endParaRPr>
          </a:p>
        </p:txBody>
      </p:sp>
      <p:sp>
        <p:nvSpPr>
          <p:cNvPr id="1030" name="Rectangle 14"/>
          <p:cNvSpPr>
            <a:spLocks/>
          </p:cNvSpPr>
          <p:nvPr/>
        </p:nvSpPr>
        <p:spPr bwMode="auto">
          <a:xfrm>
            <a:off x="124" y="9612808"/>
            <a:ext cx="4102100" cy="13081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ja-JP" alt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Rectangle 16"/>
          <p:cNvSpPr>
            <a:spLocks/>
          </p:cNvSpPr>
          <p:nvPr/>
        </p:nvSpPr>
        <p:spPr bwMode="auto">
          <a:xfrm>
            <a:off x="2247900" y="9629576"/>
            <a:ext cx="1714500" cy="660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/>
          <a:lstStyle/>
          <a:p>
            <a:pPr algn="ctr" eaLnBrk="1" hangingPunct="1"/>
            <a:endParaRPr lang="ja-JP" alt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044" name="Rectangle 90"/>
          <p:cNvSpPr>
            <a:spLocks/>
          </p:cNvSpPr>
          <p:nvPr/>
        </p:nvSpPr>
        <p:spPr bwMode="auto">
          <a:xfrm>
            <a:off x="2374900" y="9629576"/>
            <a:ext cx="15367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0800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en-US" altLang="ja-JP" sz="4000" dirty="0">
                <a:solidFill>
                  <a:schemeClr val="accent3"/>
                </a:solidFill>
                <a:latin typeface="Arial Black" charset="0"/>
                <a:ea typeface="ＭＳ Ｐゴシック" charset="0"/>
                <a:cs typeface="メイリオ ボールド" charset="0"/>
                <a:sym typeface="メイリオ ボールド" charset="0"/>
              </a:rPr>
              <a:t>20</a:t>
            </a:r>
            <a:r>
              <a:rPr lang="en-US" altLang="ja-JP" sz="2000" dirty="0">
                <a:solidFill>
                  <a:schemeClr val="accent3"/>
                </a:solidFill>
                <a:latin typeface="Arial Black" charset="0"/>
                <a:ea typeface="ＭＳ Ｐゴシック" charset="0"/>
                <a:cs typeface="メイリオ ボールド" charset="0"/>
                <a:sym typeface="メイリオ ボールド" charset="0"/>
              </a:rPr>
              <a:t>%OFF</a:t>
            </a:r>
          </a:p>
        </p:txBody>
      </p:sp>
      <p:pic>
        <p:nvPicPr>
          <p:cNvPr id="1036" name="Picture 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13" y="7968580"/>
            <a:ext cx="2562225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3" y="8506743"/>
            <a:ext cx="3603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14"/>
          <p:cNvSpPr>
            <a:spLocks/>
          </p:cNvSpPr>
          <p:nvPr/>
        </p:nvSpPr>
        <p:spPr bwMode="auto">
          <a:xfrm>
            <a:off x="681038" y="8455943"/>
            <a:ext cx="3390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/>
            <a:r>
              <a:rPr lang="en-US" altLang="ja-JP" sz="3000">
                <a:solidFill>
                  <a:srgbClr val="FFFFFF"/>
                </a:solidFill>
                <a:latin typeface="メイリオ ボールド" charset="0"/>
                <a:ea typeface="ＭＳ Ｐゴシック" charset="0"/>
                <a:cs typeface="メイリオ ボールド" charset="0"/>
                <a:sym typeface="メイリオ ボールド" charset="0"/>
              </a:rPr>
              <a:t>03-1234-1111</a:t>
            </a:r>
          </a:p>
        </p:txBody>
      </p:sp>
      <p:sp>
        <p:nvSpPr>
          <p:cNvPr id="1039" name="Rectangle 84"/>
          <p:cNvSpPr>
            <a:spLocks/>
          </p:cNvSpPr>
          <p:nvPr/>
        </p:nvSpPr>
        <p:spPr bwMode="auto">
          <a:xfrm>
            <a:off x="292100" y="8825830"/>
            <a:ext cx="37719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20000"/>
              </a:lnSpc>
            </a:pP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営業時間：年中</a:t>
            </a:r>
            <a:r>
              <a:rPr lang="ja-JP" altLang="en-US" sz="11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無休</a:t>
            </a:r>
            <a:endParaRPr lang="en-US" altLang="ja-JP" sz="1100" dirty="0" smtClean="0">
              <a:solidFill>
                <a:srgbClr val="FFFFFF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ja-JP" altLang="en-US" sz="11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ディナー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00〜00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（ラストオーダー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）</a:t>
            </a:r>
          </a:p>
        </p:txBody>
      </p:sp>
      <p:sp>
        <p:nvSpPr>
          <p:cNvPr id="1040" name="Rectangle 88"/>
          <p:cNvSpPr>
            <a:spLocks/>
          </p:cNvSpPr>
          <p:nvPr/>
        </p:nvSpPr>
        <p:spPr bwMode="auto">
          <a:xfrm>
            <a:off x="2840038" y="8876630"/>
            <a:ext cx="12271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/>
            <a:r>
              <a:rPr lang="en-US" altLang="ja-JP" sz="1000">
                <a:solidFill>
                  <a:srgbClr val="FFFFFF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FAX.03-1234-1112</a:t>
            </a:r>
          </a:p>
        </p:txBody>
      </p:sp>
      <p:pic>
        <p:nvPicPr>
          <p:cNvPr id="1041" name="Picture 8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88" y="9280326"/>
            <a:ext cx="25717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Rectangle 86"/>
          <p:cNvSpPr>
            <a:spLocks/>
          </p:cNvSpPr>
          <p:nvPr/>
        </p:nvSpPr>
        <p:spPr bwMode="auto">
          <a:xfrm>
            <a:off x="592139" y="9237464"/>
            <a:ext cx="185390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>
              <a:lnSpc>
                <a:spcPct val="1200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http://</a:t>
            </a:r>
            <a:r>
              <a:rPr lang="en-US" altLang="ja-JP" sz="1400" dirty="0" err="1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asku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ｌｔ</a:t>
            </a:r>
            <a:r>
              <a:rPr lang="en-US" altLang="ja-JP" sz="1400" dirty="0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.com</a:t>
            </a:r>
            <a:endParaRPr lang="en-US" altLang="ja-JP" sz="1400" dirty="0">
              <a:solidFill>
                <a:schemeClr val="bg1"/>
              </a:solidFill>
              <a:latin typeface="HGPｺﾞｼｯｸE" charset="0"/>
              <a:ea typeface="HGPｺﾞｼｯｸE" charset="0"/>
              <a:cs typeface="HGPｺﾞｼｯｸE" charset="0"/>
              <a:sym typeface="ＭＳ ゴシック" charset="0"/>
            </a:endParaRPr>
          </a:p>
        </p:txBody>
      </p:sp>
      <p:sp>
        <p:nvSpPr>
          <p:cNvPr id="1043" name="Rectangle 87"/>
          <p:cNvSpPr>
            <a:spLocks/>
          </p:cNvSpPr>
          <p:nvPr/>
        </p:nvSpPr>
        <p:spPr bwMode="auto">
          <a:xfrm>
            <a:off x="292100" y="9654976"/>
            <a:ext cx="19431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tx1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クーポン券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1800">
                <a:solidFill>
                  <a:schemeClr val="tx1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●●●●●●引き</a:t>
            </a:r>
          </a:p>
        </p:txBody>
      </p:sp>
      <p:sp>
        <p:nvSpPr>
          <p:cNvPr id="1045" name="Rectangle 89"/>
          <p:cNvSpPr>
            <a:spLocks/>
          </p:cNvSpPr>
          <p:nvPr/>
        </p:nvSpPr>
        <p:spPr bwMode="auto">
          <a:xfrm>
            <a:off x="317500" y="10302676"/>
            <a:ext cx="36449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20000"/>
              </a:lnSpc>
            </a:pP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お一人様</a:t>
            </a: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1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枚限り。</a:t>
            </a: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ご来店の際にご提示ください。</a:t>
            </a:r>
            <a:endParaRPr lang="en-US" altLang="ja-JP" sz="900">
              <a:solidFill>
                <a:schemeClr val="tx1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en-US" altLang="ja-JP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>
                <a:solidFill>
                  <a:schemeClr val="tx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他のクーポン件との併用はできません。予めご了承ください。</a:t>
            </a:r>
          </a:p>
        </p:txBody>
      </p:sp>
      <p:sp>
        <p:nvSpPr>
          <p:cNvPr id="106" name="Rectangle 83"/>
          <p:cNvSpPr>
            <a:spLocks/>
          </p:cNvSpPr>
          <p:nvPr/>
        </p:nvSpPr>
        <p:spPr bwMode="auto">
          <a:xfrm>
            <a:off x="4267200" y="9869710"/>
            <a:ext cx="3187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30000"/>
              </a:lnSpc>
            </a:pPr>
            <a:r>
              <a:rPr lang="en-US" altLang="ja-JP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住所</a:t>
            </a: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：東京都江東区豊洲</a:t>
            </a:r>
            <a:r>
              <a:rPr lang="en-US" altLang="ja-JP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3−2−3</a:t>
            </a:r>
          </a:p>
          <a:p>
            <a:pPr algn="just" eaLnBrk="1" hangingPunct="1">
              <a:lnSpc>
                <a:spcPct val="130000"/>
              </a:lnSpc>
            </a:pP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アクセス情報：大通り信号を左折。交差点を右に曲がると大通り信号を左折。交差点を右に曲がると大通り信号を左折。交差点を右に曲がると 大通り信号を左折</a:t>
            </a: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。</a:t>
            </a:r>
            <a:endParaRPr lang="ja-JP" altLang="en-US" sz="1000" dirty="0">
              <a:solidFill>
                <a:srgbClr val="FFFFFF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</p:txBody>
      </p:sp>
      <p:sp>
        <p:nvSpPr>
          <p:cNvPr id="1053" name="Rectangle 19"/>
          <p:cNvSpPr>
            <a:spLocks/>
          </p:cNvSpPr>
          <p:nvPr/>
        </p:nvSpPr>
        <p:spPr bwMode="auto">
          <a:xfrm>
            <a:off x="4246240" y="7968580"/>
            <a:ext cx="3240359" cy="1800199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ja-JP" altLang="en-US" sz="2000" dirty="0" smtClean="0">
                <a:ea typeface="ＭＳ Ｐゴシック" charset="0"/>
                <a:cs typeface="ＭＳ Ｐゴシック" charset="0"/>
              </a:rPr>
              <a:t>地図を入れてください</a:t>
            </a:r>
            <a:endParaRPr lang="ja-JP" altLang="en-US" sz="20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正方形/長方形 4"/>
          <p:cNvSpPr/>
          <p:nvPr/>
        </p:nvSpPr>
        <p:spPr bwMode="auto">
          <a:xfrm>
            <a:off x="3598168" y="5592316"/>
            <a:ext cx="3888432" cy="2016224"/>
          </a:xfrm>
          <a:prstGeom prst="rect">
            <a:avLst/>
          </a:prstGeom>
          <a:solidFill>
            <a:schemeClr val="accent3">
              <a:alpha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ヒラギノ角ゴ Pro W3" charset="0"/>
              <a:ea typeface="ヒラギノ角ゴ Pro W3" charset="0"/>
              <a:cs typeface="ヒラギノ角ゴ Pro W3" charset="0"/>
              <a:sym typeface="ヒラギノ角ゴ Pro W3" charset="0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62057"/>
              </p:ext>
            </p:extLst>
          </p:nvPr>
        </p:nvGraphicFramePr>
        <p:xfrm>
          <a:off x="3886200" y="6024364"/>
          <a:ext cx="3528392" cy="152399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23575"/>
                <a:gridCol w="1204817"/>
              </a:tblGrid>
              <a:tr h="298832">
                <a:tc>
                  <a:txBody>
                    <a:bodyPr/>
                    <a:lstStyle/>
                    <a:p>
                      <a:pPr eaLnBrk="1" hangingPunct="1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焼肉＋ビールセット</a:t>
                      </a:r>
                      <a:endParaRPr lang="ja-JP" altLang="en-US" sz="1400" dirty="0" smtClean="0">
                        <a:solidFill>
                          <a:schemeClr val="tx1"/>
                        </a:solidFill>
                        <a:latin typeface="HGSｺﾞｼｯｸE" charset="0"/>
                        <a:ea typeface="HGSｺﾞｼｯｸE" charset="0"/>
                        <a:cs typeface="HGSｺﾞｼｯｸE" charset="0"/>
                        <a:sym typeface="ＭＳ ゴシック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0,000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</a:p>
                  </a:txBody>
                  <a:tcPr/>
                </a:tc>
              </a:tr>
              <a:tr h="298832">
                <a:tc>
                  <a:txBody>
                    <a:bodyPr/>
                    <a:lstStyle/>
                    <a:p>
                      <a:pPr eaLnBrk="1" hangingPunct="1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うなぎセット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0,000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  <a:endParaRPr lang="ja-JP" altLang="en-US" sz="1400" dirty="0" smtClean="0">
                        <a:solidFill>
                          <a:schemeClr val="tx1"/>
                        </a:solidFill>
                        <a:latin typeface="メイリオ ボールド" charset="0"/>
                        <a:ea typeface="ＭＳ Ｐゴシック" charset="0"/>
                        <a:cs typeface="メイリオ ボールド" charset="0"/>
                        <a:sym typeface="メイリオ ボールド" charset="0"/>
                      </a:endParaRPr>
                    </a:p>
                  </a:txBody>
                  <a:tcPr/>
                </a:tc>
              </a:tr>
              <a:tr h="298832">
                <a:tc>
                  <a:txBody>
                    <a:bodyPr/>
                    <a:lstStyle/>
                    <a:p>
                      <a:pPr eaLnBrk="1" hangingPunct="1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ホルモンセット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0,000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  <a:endParaRPr lang="ja-JP" altLang="en-US" sz="1400" dirty="0" smtClean="0">
                        <a:solidFill>
                          <a:schemeClr val="tx1"/>
                        </a:solidFill>
                        <a:latin typeface="メイリオ ボールド" charset="0"/>
                        <a:ea typeface="ＭＳ Ｐゴシック" charset="0"/>
                        <a:cs typeface="メイリオ ボールド" charset="0"/>
                        <a:sym typeface="メイリオ ボールド" charset="0"/>
                      </a:endParaRPr>
                    </a:p>
                  </a:txBody>
                  <a:tcPr/>
                </a:tc>
              </a:tr>
              <a:tr h="298832">
                <a:tc>
                  <a:txBody>
                    <a:bodyPr/>
                    <a:lstStyle/>
                    <a:p>
                      <a:pPr eaLnBrk="1" hangingPunct="1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女子会コース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0,000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  <a:endParaRPr lang="ja-JP" altLang="en-US" sz="1400" dirty="0" smtClean="0">
                        <a:solidFill>
                          <a:schemeClr val="tx1"/>
                        </a:solidFill>
                        <a:latin typeface="メイリオ ボールド" charset="0"/>
                        <a:ea typeface="ＭＳ Ｐゴシック" charset="0"/>
                        <a:cs typeface="メイリオ ボールド" charset="0"/>
                        <a:sym typeface="メイリオ ボールド" charset="0"/>
                      </a:endParaRPr>
                    </a:p>
                  </a:txBody>
                  <a:tcPr/>
                </a:tc>
              </a:tr>
              <a:tr h="298832">
                <a:tc>
                  <a:txBody>
                    <a:bodyPr/>
                    <a:lstStyle/>
                    <a:p>
                      <a:pPr eaLnBrk="1" hangingPunct="1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●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HGSｺﾞｼｯｸE" charset="0"/>
                          <a:ea typeface="HGSｺﾞｼｯｸE" charset="0"/>
                          <a:cs typeface="HGSｺﾞｼｯｸE" charset="0"/>
                          <a:sym typeface="ＭＳ ゴシック" charset="0"/>
                        </a:rPr>
                        <a:t>納涼宴会コース</a:t>
                      </a:r>
                      <a:endParaRPr lang="ja-JP" altLang="en-US" sz="1400" dirty="0" smtClean="0">
                        <a:solidFill>
                          <a:schemeClr val="tx1"/>
                        </a:solidFill>
                        <a:latin typeface="HGSｺﾞｼｯｸE" charset="0"/>
                        <a:ea typeface="HGSｺﾞｼｯｸE" charset="0"/>
                        <a:cs typeface="HGSｺﾞｼｯｸE" charset="0"/>
                        <a:sym typeface="ＭＳ ゴシック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0,000</a:t>
                      </a:r>
                      <a:r>
                        <a:rPr lang="ja-JP" altLang="en-US" sz="1400" dirty="0" smtClean="0">
                          <a:solidFill>
                            <a:schemeClr val="tx1"/>
                          </a:solidFill>
                          <a:latin typeface="メイリオ ボールド" charset="0"/>
                          <a:ea typeface="ＭＳ Ｐゴシック" charset="0"/>
                          <a:cs typeface="メイリオ ボールド" charset="0"/>
                          <a:sym typeface="メイリオ ボールド" charset="0"/>
                        </a:rPr>
                        <a:t>円</a:t>
                      </a:r>
                      <a:endParaRPr lang="ja-JP" altLang="en-US" sz="1400" dirty="0" smtClean="0">
                        <a:solidFill>
                          <a:schemeClr val="tx1"/>
                        </a:solidFill>
                        <a:latin typeface="メイリオ ボールド" charset="0"/>
                        <a:ea typeface="ＭＳ Ｐゴシック" charset="0"/>
                        <a:cs typeface="メイリオ ボールド" charset="0"/>
                        <a:sym typeface="メイリオ ボールド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3598168" y="5592316"/>
            <a:ext cx="3886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2000" dirty="0" smtClean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  <a:sym typeface="ＭＳ ゴシック" charset="0"/>
              </a:rPr>
              <a:t>呑んで食べて夏を乗り切れ</a:t>
            </a:r>
            <a:r>
              <a:rPr lang="en-US" altLang="ja-JP" sz="2000" dirty="0" smtClean="0">
                <a:solidFill>
                  <a:srgbClr val="FF0000"/>
                </a:solidFill>
                <a:latin typeface="HGSｺﾞｼｯｸE" charset="0"/>
                <a:ea typeface="HGSｺﾞｼｯｸE" charset="0"/>
                <a:cs typeface="HGSｺﾞｼｯｸE" charset="0"/>
                <a:sym typeface="ＭＳ ゴシック" charset="0"/>
              </a:rPr>
              <a:t>!</a:t>
            </a:r>
            <a:endParaRPr lang="ja-JP" altLang="en-US" sz="2000" dirty="0">
              <a:solidFill>
                <a:srgbClr val="FF0000"/>
              </a:solidFill>
              <a:latin typeface="HGSｺﾞｼｯｸE" charset="0"/>
              <a:ea typeface="HGSｺﾞｼｯｸE" charset="0"/>
              <a:cs typeface="HGSｺﾞｼｯｸE" charset="0"/>
              <a:sym typeface="ＭＳ 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71932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1_タイトル スライド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Pages>0</Pages>
  <Words>280</Words>
  <Characters>0</Characters>
  <Application>Microsoft Macintosh PowerPoint</Application>
  <PresentationFormat>ユーザー設定</PresentationFormat>
  <Lines>0</Lines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cp:keywords/>
  <dc:description/>
  <cp:lastModifiedBy>Wellenetz 檀野</cp:lastModifiedBy>
  <cp:revision>41</cp:revision>
  <cp:lastPrinted>2014-06-30T08:59:35Z</cp:lastPrinted>
  <dcterms:modified xsi:type="dcterms:W3CDTF">2017-03-23T03:20:52Z</dcterms:modified>
</cp:coreProperties>
</file>