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58" r:id="rId3"/>
  </p:sldIdLst>
  <p:sldSz cx="7772400" cy="108966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ヒラギノ角ゴ Pro W3" charset="0"/>
        <a:ea typeface="ヒラギノ角ゴ Pro W3" charset="0"/>
        <a:cs typeface="ヒラギノ角ゴ Pro W3" charset="0"/>
        <a:sym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2D2"/>
    <a:srgbClr val="0046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96" y="-120"/>
      </p:cViewPr>
      <p:guideLst>
        <p:guide orient="horz" pos="34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550" y="1782763"/>
            <a:ext cx="5829300" cy="379412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550" y="5722938"/>
            <a:ext cx="5829300" cy="26304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813688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7218470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2600" y="579438"/>
            <a:ext cx="1674813" cy="92344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988" y="579438"/>
            <a:ext cx="4875212" cy="92344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9414020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968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988" y="2900363"/>
            <a:ext cx="6702425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56480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225" y="2716213"/>
            <a:ext cx="6704013" cy="4532312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225" y="7291388"/>
            <a:ext cx="6704013" cy="238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6142192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988" y="2900363"/>
            <a:ext cx="3275012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62400" y="2900363"/>
            <a:ext cx="3275013" cy="69135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1783387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4012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988" y="2671763"/>
            <a:ext cx="3287712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988" y="3979863"/>
            <a:ext cx="3287712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5413" y="2671763"/>
            <a:ext cx="3303587" cy="13081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5413" y="3979863"/>
            <a:ext cx="3303587" cy="58547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5315127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579438"/>
            <a:ext cx="6702425" cy="210661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069975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528233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2096580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727075"/>
            <a:ext cx="2506662" cy="25415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3588" y="1568450"/>
            <a:ext cx="3935412" cy="77438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988" y="3268663"/>
            <a:ext cx="2506662" cy="6056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25224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 kern="12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700">
          <a:solidFill>
            <a:schemeClr val="tx1"/>
          </a:solidFill>
          <a:latin typeface="Lucida Grande" charset="0"/>
          <a:ea typeface="ヒラギノ角ゴ ProN W3" charset="0"/>
          <a:cs typeface="ヒラギノ角ゴ ProN W3" charset="0"/>
          <a:sym typeface="Lucida Grande" charset="0"/>
        </a:defRPr>
      </a:lvl9pPr>
    </p:titleStyle>
    <p:bodyStyle>
      <a:lvl1pPr marL="193675" indent="-193675" algn="l" rtl="0" eaLnBrk="0" fontAlgn="base" hangingPunct="0">
        <a:lnSpc>
          <a:spcPct val="90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82613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2pPr>
      <a:lvl3pPr marL="971550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360488" indent="-195263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4pPr>
      <a:lvl5pPr marL="1747838" indent="-193675" algn="l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2400" cy="10896600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06" y="107840"/>
            <a:ext cx="7556588" cy="106809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15" y="179205"/>
            <a:ext cx="7413771" cy="1053819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362" y="7230040"/>
            <a:ext cx="7539132" cy="2220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596" y="10178195"/>
            <a:ext cx="7342364" cy="33304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15" y="4984430"/>
            <a:ext cx="777398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4701" y="2954500"/>
            <a:ext cx="3981412" cy="190147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6774"/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4701" y="5204867"/>
            <a:ext cx="3981412" cy="18998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6774"/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6774"/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4701" y="7590035"/>
            <a:ext cx="3981412" cy="2389926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367" tIns="45683" rIns="91367" bIns="45683"/>
          <a:lstStyle/>
          <a:p>
            <a:pPr defTabSz="1016774"/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6774"/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6900" y="1003864"/>
            <a:ext cx="6093511" cy="117196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67" tIns="45683" rIns="91367" bIns="45683" anchor="ctr"/>
          <a:lstStyle/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6774"/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40937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19"/>
          <p:cNvSpPr>
            <a:spLocks/>
          </p:cNvSpPr>
          <p:nvPr/>
        </p:nvSpPr>
        <p:spPr bwMode="auto">
          <a:xfrm>
            <a:off x="3382144" y="0"/>
            <a:ext cx="4400496" cy="7824564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endParaRPr lang="en-US" altLang="ja-JP" dirty="0" smtClean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/>
            <a:endParaRPr lang="en-US" altLang="ja-JP" dirty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/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写真</a:t>
            </a:r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を</a:t>
            </a:r>
            <a:endParaRPr lang="en-US" altLang="ja-JP" dirty="0" smtClean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  <a:p>
            <a:pPr algn="ctr" eaLnBrk="1" hangingPunct="1"/>
            <a:r>
              <a:rPr lang="ja-JP" altLang="en-US" dirty="0" smtClean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入れてください</a:t>
            </a:r>
            <a:endParaRPr lang="ja-JP" altLang="en-US" dirty="0">
              <a:solidFill>
                <a:schemeClr val="tx1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0" y="0"/>
            <a:ext cx="3454152" cy="10896600"/>
          </a:xfrm>
          <a:prstGeom prst="rect">
            <a:avLst/>
          </a:prstGeom>
          <a:solidFill>
            <a:srgbClr val="0092D2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ヒラギノ角ゴ Pro W3" charset="0"/>
              <a:ea typeface="ヒラギノ角ゴ Pro W3" charset="0"/>
              <a:cs typeface="ヒラギノ角ゴ Pro W3" charset="0"/>
              <a:sym typeface="ヒラギノ角ゴ Pro W3" charset="0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0" y="7824564"/>
            <a:ext cx="7772400" cy="3072036"/>
          </a:xfrm>
          <a:prstGeom prst="rect">
            <a:avLst/>
          </a:prstGeom>
          <a:solidFill>
            <a:srgbClr val="00468A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4200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ヒラギノ角ゴ Pro W3" charset="0"/>
              <a:ea typeface="ヒラギノ角ゴ Pro W3" charset="0"/>
              <a:cs typeface="ヒラギノ角ゴ Pro W3" charset="0"/>
              <a:sym typeface="ヒラギノ角ゴ Pro W3" charset="0"/>
            </a:endParaRPr>
          </a:p>
        </p:txBody>
      </p:sp>
      <p:sp>
        <p:nvSpPr>
          <p:cNvPr id="1030" name="Rectangle 14"/>
          <p:cNvSpPr>
            <a:spLocks/>
          </p:cNvSpPr>
          <p:nvPr/>
        </p:nvSpPr>
        <p:spPr bwMode="auto">
          <a:xfrm>
            <a:off x="124" y="9612808"/>
            <a:ext cx="4102100" cy="1308100"/>
          </a:xfrm>
          <a:prstGeom prst="rect">
            <a:avLst/>
          </a:prstGeom>
          <a:solidFill>
            <a:srgbClr val="008000"/>
          </a:solidFill>
          <a:ln w="25400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lIns="0" tIns="0" rIns="0" bIns="0"/>
          <a:lstStyle/>
          <a:p>
            <a:pPr algn="ctr" eaLnBrk="1" hangingPunct="1"/>
            <a:endParaRPr lang="ja-JP" alt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031" name="Rectangle 16"/>
          <p:cNvSpPr>
            <a:spLocks/>
          </p:cNvSpPr>
          <p:nvPr/>
        </p:nvSpPr>
        <p:spPr bwMode="auto">
          <a:xfrm>
            <a:off x="2247900" y="9629576"/>
            <a:ext cx="1714500" cy="660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lIns="0" tIns="0" rIns="0" bIns="0"/>
          <a:lstStyle/>
          <a:p>
            <a:pPr algn="ctr" eaLnBrk="1" hangingPunct="1"/>
            <a:endParaRPr lang="ja-JP" alt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044" name="Rectangle 90"/>
          <p:cNvSpPr>
            <a:spLocks/>
          </p:cNvSpPr>
          <p:nvPr/>
        </p:nvSpPr>
        <p:spPr bwMode="auto">
          <a:xfrm>
            <a:off x="2374900" y="9629576"/>
            <a:ext cx="15367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0800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en-US" altLang="ja-JP" sz="4000" dirty="0">
                <a:solidFill>
                  <a:srgbClr val="FF0000"/>
                </a:solidFill>
                <a:latin typeface="Arial Black" charset="0"/>
                <a:ea typeface="ＭＳ Ｐゴシック" charset="0"/>
                <a:cs typeface="メイリオ ボールド" charset="0"/>
                <a:sym typeface="メイリオ ボールド" charset="0"/>
              </a:rPr>
              <a:t>20</a:t>
            </a:r>
            <a:r>
              <a:rPr lang="en-US" altLang="ja-JP" sz="2000" dirty="0">
                <a:solidFill>
                  <a:srgbClr val="FF0000"/>
                </a:solidFill>
                <a:latin typeface="Arial Black" charset="0"/>
                <a:ea typeface="ＭＳ Ｐゴシック" charset="0"/>
                <a:cs typeface="メイリオ ボールド" charset="0"/>
                <a:sym typeface="メイリオ ボールド" charset="0"/>
              </a:rPr>
              <a:t>%OFF</a:t>
            </a:r>
          </a:p>
        </p:txBody>
      </p:sp>
      <p:pic>
        <p:nvPicPr>
          <p:cNvPr id="1036" name="Picture 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935" y="7968580"/>
            <a:ext cx="2562225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8506743"/>
            <a:ext cx="360362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14"/>
          <p:cNvSpPr>
            <a:spLocks/>
          </p:cNvSpPr>
          <p:nvPr/>
        </p:nvSpPr>
        <p:spPr bwMode="auto">
          <a:xfrm>
            <a:off x="681038" y="8455943"/>
            <a:ext cx="33909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/>
            <a:r>
              <a:rPr lang="en-US" altLang="ja-JP" sz="3000">
                <a:solidFill>
                  <a:srgbClr val="FFFFFF"/>
                </a:solidFill>
                <a:latin typeface="メイリオ ボールド" charset="0"/>
                <a:ea typeface="ＭＳ Ｐゴシック" charset="0"/>
                <a:cs typeface="メイリオ ボールド" charset="0"/>
                <a:sym typeface="メイリオ ボールド" charset="0"/>
              </a:rPr>
              <a:t>03-1234-1111</a:t>
            </a:r>
          </a:p>
        </p:txBody>
      </p:sp>
      <p:sp>
        <p:nvSpPr>
          <p:cNvPr id="1039" name="Rectangle 84"/>
          <p:cNvSpPr>
            <a:spLocks/>
          </p:cNvSpPr>
          <p:nvPr/>
        </p:nvSpPr>
        <p:spPr bwMode="auto">
          <a:xfrm>
            <a:off x="292100" y="8825830"/>
            <a:ext cx="37719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20000"/>
              </a:lnSpc>
            </a:pP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営業時間：年中</a:t>
            </a:r>
            <a:r>
              <a:rPr lang="ja-JP" altLang="en-US" sz="11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無休</a:t>
            </a:r>
            <a:endParaRPr lang="en-US" altLang="ja-JP" sz="1100" dirty="0" smtClean="0">
              <a:solidFill>
                <a:srgbClr val="FFFFFF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ja-JP" altLang="en-US" sz="11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ディナー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00〜00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（ラストオーダー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</a:t>
            </a:r>
            <a:r>
              <a:rPr lang="en-US" altLang="ja-JP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00</a:t>
            </a:r>
            <a:r>
              <a:rPr lang="ja-JP" altLang="en-US" sz="11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）</a:t>
            </a:r>
          </a:p>
        </p:txBody>
      </p:sp>
      <p:sp>
        <p:nvSpPr>
          <p:cNvPr id="1040" name="Rectangle 88"/>
          <p:cNvSpPr>
            <a:spLocks/>
          </p:cNvSpPr>
          <p:nvPr/>
        </p:nvSpPr>
        <p:spPr bwMode="auto">
          <a:xfrm>
            <a:off x="2840038" y="8876630"/>
            <a:ext cx="1227137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/>
            <a:r>
              <a:rPr lang="en-US" altLang="ja-JP" sz="1000">
                <a:solidFill>
                  <a:srgbClr val="FFFFFF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FAX.03-1234-1112</a:t>
            </a:r>
          </a:p>
        </p:txBody>
      </p:sp>
      <p:pic>
        <p:nvPicPr>
          <p:cNvPr id="1041" name="Picture 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9280326"/>
            <a:ext cx="25717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Rectangle 86"/>
          <p:cNvSpPr>
            <a:spLocks/>
          </p:cNvSpPr>
          <p:nvPr/>
        </p:nvSpPr>
        <p:spPr bwMode="auto">
          <a:xfrm>
            <a:off x="592139" y="9237464"/>
            <a:ext cx="1853902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dist" eaLnBrk="1" hangingPunct="1">
              <a:lnSpc>
                <a:spcPct val="120000"/>
              </a:lnSpc>
            </a:pPr>
            <a:r>
              <a:rPr lang="en-US" altLang="ja-JP" sz="1400" dirty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http://</a:t>
            </a:r>
            <a:r>
              <a:rPr lang="en-US" altLang="ja-JP" sz="1400" dirty="0" err="1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asku</a:t>
            </a:r>
            <a:r>
              <a:rPr lang="ja-JP" altLang="en-US" sz="1400" dirty="0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ｌｔ</a:t>
            </a:r>
            <a:r>
              <a:rPr lang="en-US" altLang="ja-JP" sz="1400" dirty="0" smtClean="0">
                <a:solidFill>
                  <a:schemeClr val="bg1"/>
                </a:solidFill>
                <a:latin typeface="HGPｺﾞｼｯｸE" charset="0"/>
                <a:ea typeface="HGPｺﾞｼｯｸE" charset="0"/>
                <a:cs typeface="HGPｺﾞｼｯｸE" charset="0"/>
                <a:sym typeface="ＭＳ ゴシック" charset="0"/>
              </a:rPr>
              <a:t>.com</a:t>
            </a:r>
            <a:endParaRPr lang="en-US" altLang="ja-JP" sz="1400" dirty="0">
              <a:solidFill>
                <a:schemeClr val="bg1"/>
              </a:solidFill>
              <a:latin typeface="HGPｺﾞｼｯｸE" charset="0"/>
              <a:ea typeface="HGPｺﾞｼｯｸE" charset="0"/>
              <a:cs typeface="HGPｺﾞｼｯｸE" charset="0"/>
              <a:sym typeface="ＭＳ ゴシック" charset="0"/>
            </a:endParaRPr>
          </a:p>
        </p:txBody>
      </p:sp>
      <p:sp>
        <p:nvSpPr>
          <p:cNvPr id="1043" name="Rectangle 87"/>
          <p:cNvSpPr>
            <a:spLocks/>
          </p:cNvSpPr>
          <p:nvPr/>
        </p:nvSpPr>
        <p:spPr bwMode="auto">
          <a:xfrm>
            <a:off x="292100" y="9654976"/>
            <a:ext cx="19431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ja-JP" altLang="en-US" sz="1800" dirty="0">
                <a:solidFill>
                  <a:srgbClr val="FFFF00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クーポン券</a:t>
            </a:r>
          </a:p>
          <a:p>
            <a:pPr eaLnBrk="1" hangingPunct="1">
              <a:lnSpc>
                <a:spcPct val="90000"/>
              </a:lnSpc>
            </a:pPr>
            <a:r>
              <a:rPr lang="ja-JP" altLang="en-US" sz="1800" dirty="0">
                <a:solidFill>
                  <a:srgbClr val="FFFF00"/>
                </a:solidFill>
                <a:latin typeface="HGPｺﾞｼｯｸE" charset="0"/>
                <a:ea typeface="HGPｺﾞｼｯｸE" charset="0"/>
                <a:cs typeface="HGPｺﾞｼｯｸE" charset="0"/>
                <a:sym typeface="メイリオ ボールド" charset="0"/>
              </a:rPr>
              <a:t>●●●●●●引き</a:t>
            </a:r>
          </a:p>
        </p:txBody>
      </p:sp>
      <p:sp>
        <p:nvSpPr>
          <p:cNvPr id="1045" name="Rectangle 89"/>
          <p:cNvSpPr>
            <a:spLocks/>
          </p:cNvSpPr>
          <p:nvPr/>
        </p:nvSpPr>
        <p:spPr bwMode="auto">
          <a:xfrm>
            <a:off x="317500" y="10302676"/>
            <a:ext cx="36449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20000"/>
              </a:lnSpc>
            </a:pPr>
            <a:r>
              <a:rPr lang="en-US" altLang="ja-JP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お一人様</a:t>
            </a:r>
            <a:r>
              <a:rPr lang="en-US" altLang="ja-JP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1</a:t>
            </a:r>
            <a:r>
              <a:rPr lang="ja-JP" altLang="en-US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枚限り。</a:t>
            </a:r>
            <a:r>
              <a:rPr lang="en-US" altLang="ja-JP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ご来店の際にご提示ください。</a:t>
            </a:r>
            <a:endParaRPr lang="en-US" altLang="ja-JP" sz="900" dirty="0">
              <a:solidFill>
                <a:schemeClr val="bg1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en-US" altLang="ja-JP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※</a:t>
            </a:r>
            <a:r>
              <a:rPr lang="ja-JP" altLang="en-US" sz="900" dirty="0">
                <a:solidFill>
                  <a:schemeClr val="bg1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他のクーポン件との併用はできません。予めご了承ください。</a:t>
            </a:r>
          </a:p>
        </p:txBody>
      </p:sp>
      <p:sp>
        <p:nvSpPr>
          <p:cNvPr id="106" name="Rectangle 83"/>
          <p:cNvSpPr>
            <a:spLocks/>
          </p:cNvSpPr>
          <p:nvPr/>
        </p:nvSpPr>
        <p:spPr bwMode="auto">
          <a:xfrm>
            <a:off x="4267200" y="9869710"/>
            <a:ext cx="3187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algn="just" eaLnBrk="1" hangingPunct="1">
              <a:lnSpc>
                <a:spcPct val="130000"/>
              </a:lnSpc>
            </a:pPr>
            <a:r>
              <a:rPr lang="en-US" altLang="ja-JP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住所</a:t>
            </a: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：東京都江東区豊洲</a:t>
            </a:r>
            <a:r>
              <a:rPr lang="en-US" altLang="ja-JP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3−2−3</a:t>
            </a:r>
          </a:p>
          <a:p>
            <a:pPr algn="just" eaLnBrk="1" hangingPunct="1">
              <a:lnSpc>
                <a:spcPct val="130000"/>
              </a:lnSpc>
            </a:pP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●</a:t>
            </a:r>
            <a:r>
              <a:rPr lang="ja-JP" altLang="en-US" sz="1000" dirty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アクセス情報：大通り信号を左折。交差点を右に曲がると大通り信号を左折。交差点を右に曲がると大通り信号を左折。交差点を右に曲がると 大通り信号を左折</a:t>
            </a:r>
            <a:r>
              <a:rPr lang="ja-JP" altLang="en-US" sz="1000" dirty="0" smtClean="0">
                <a:solidFill>
                  <a:srgbClr val="FFFFFF"/>
                </a:solidFill>
                <a:latin typeface="HGPｺﾞｼｯｸM" charset="0"/>
                <a:ea typeface="HGPｺﾞｼｯｸM" charset="0"/>
                <a:cs typeface="HGPｺﾞｼｯｸM" charset="0"/>
                <a:sym typeface="ＭＳ ゴシック" charset="0"/>
              </a:rPr>
              <a:t>。</a:t>
            </a:r>
            <a:endParaRPr lang="ja-JP" altLang="en-US" sz="1000" dirty="0">
              <a:solidFill>
                <a:srgbClr val="FFFFFF"/>
              </a:solidFill>
              <a:latin typeface="HGPｺﾞｼｯｸM" charset="0"/>
              <a:ea typeface="HGPｺﾞｼｯｸM" charset="0"/>
              <a:cs typeface="HGPｺﾞｼｯｸM" charset="0"/>
              <a:sym typeface="ＭＳ ゴシック" charset="0"/>
            </a:endParaRPr>
          </a:p>
        </p:txBody>
      </p:sp>
      <p:sp>
        <p:nvSpPr>
          <p:cNvPr id="1053" name="Rectangle 19"/>
          <p:cNvSpPr>
            <a:spLocks/>
          </p:cNvSpPr>
          <p:nvPr/>
        </p:nvSpPr>
        <p:spPr bwMode="auto">
          <a:xfrm>
            <a:off x="4246240" y="7968580"/>
            <a:ext cx="3240359" cy="1800199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ja-JP" altLang="en-US" sz="2000" dirty="0" smtClean="0">
                <a:ea typeface="ＭＳ Ｐゴシック" charset="0"/>
                <a:cs typeface="ＭＳ Ｐゴシック" charset="0"/>
              </a:rPr>
              <a:t>地図を入れてください</a:t>
            </a:r>
            <a:endParaRPr lang="ja-JP" altLang="en-US" sz="2000" dirty="0"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図 5" descr="レイヤー-1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7" b="59022"/>
          <a:stretch/>
        </p:blipFill>
        <p:spPr>
          <a:xfrm>
            <a:off x="0" y="430128"/>
            <a:ext cx="7763713" cy="403501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17848" y="4584204"/>
            <a:ext cx="2400657" cy="3024336"/>
          </a:xfrm>
          <a:prstGeom prst="rect">
            <a:avLst/>
          </a:prstGeom>
          <a:noFill/>
        </p:spPr>
        <p:txBody>
          <a:bodyPr vert="wordArtVertRtl" wrap="square" rtlCol="0">
            <a:spAutoFit/>
          </a:bodyPr>
          <a:lstStyle/>
          <a:p>
            <a:pPr eaLnBrk="1" fontAlgn="t" hangingPunct="1"/>
            <a:r>
              <a:rPr kumimoji="1" lang="en-US" altLang="ja-JP" sz="1800" b="1" dirty="0" smtClean="0">
                <a:latin typeface="メイリオ"/>
                <a:ea typeface="メイリオ"/>
                <a:cs typeface="メイリオ"/>
              </a:rPr>
              <a:t>●</a:t>
            </a:r>
            <a:r>
              <a:rPr kumimoji="1" lang="ja-JP" altLang="en-US" sz="1800" b="1" dirty="0" smtClean="0">
                <a:latin typeface="メイリオ"/>
                <a:ea typeface="メイリオ"/>
                <a:cs typeface="メイリオ"/>
              </a:rPr>
              <a:t>生ビール</a:t>
            </a:r>
            <a:r>
              <a:rPr kumimoji="1" lang="ja-JP" altLang="en-US" sz="1800" b="1" dirty="0">
                <a:latin typeface="メイリオ"/>
                <a:ea typeface="メイリオ"/>
                <a:cs typeface="メイリオ"/>
              </a:rPr>
              <a:t>大ジョッキ</a:t>
            </a:r>
            <a:endParaRPr lang="ja-JP" altLang="en-US" sz="1800" b="1" dirty="0">
              <a:latin typeface="メイリオ"/>
              <a:ea typeface="メイリオ"/>
              <a:cs typeface="メイリオ"/>
            </a:endParaRPr>
          </a:p>
          <a:p>
            <a:pPr algn="r" eaLnBrk="1" fontAlgn="auto" hangingPunct="1"/>
            <a:r>
              <a:rPr kumimoji="1" lang="ja-JP" altLang="en-US" sz="1800" b="1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０００</a:t>
            </a:r>
            <a:r>
              <a:rPr kumimoji="1" lang="ja-JP" altLang="en-US" sz="18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円</a:t>
            </a:r>
            <a:endParaRPr lang="ja-JP" altLang="en-US" sz="1800" b="1" dirty="0"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  <a:p>
            <a:pPr eaLnBrk="1" fontAlgn="t" hangingPunct="1"/>
            <a:endParaRPr kumimoji="1" lang="en-US" altLang="ja-JP" sz="1800" b="1" dirty="0" smtClean="0">
              <a:latin typeface="メイリオ"/>
              <a:ea typeface="メイリオ"/>
              <a:cs typeface="メイリオ"/>
            </a:endParaRPr>
          </a:p>
          <a:p>
            <a:pPr eaLnBrk="1" fontAlgn="t" hangingPunct="1"/>
            <a:r>
              <a:rPr kumimoji="1" lang="en-US" altLang="ja-JP" sz="1800" b="1" dirty="0" smtClean="0">
                <a:latin typeface="メイリオ"/>
                <a:ea typeface="メイリオ"/>
                <a:cs typeface="メイリオ"/>
              </a:rPr>
              <a:t>●</a:t>
            </a:r>
            <a:r>
              <a:rPr kumimoji="1" lang="ja-JP" altLang="en-US" sz="1800" b="1" dirty="0">
                <a:latin typeface="メイリオ"/>
                <a:ea typeface="メイリオ"/>
                <a:cs typeface="メイリオ"/>
              </a:rPr>
              <a:t>生</a:t>
            </a:r>
            <a:r>
              <a:rPr kumimoji="1" lang="ja-JP" altLang="en-US" sz="1800" b="1" dirty="0" smtClean="0">
                <a:latin typeface="メイリオ"/>
                <a:ea typeface="メイリオ"/>
                <a:cs typeface="メイリオ"/>
              </a:rPr>
              <a:t>ビール</a:t>
            </a:r>
            <a:r>
              <a:rPr kumimoji="1" lang="ja-JP" altLang="en-US" sz="1800" b="1" dirty="0" smtClean="0">
                <a:latin typeface="メイリオ"/>
                <a:ea typeface="メイリオ"/>
                <a:cs typeface="メイリオ"/>
              </a:rPr>
              <a:t>中</a:t>
            </a:r>
            <a:r>
              <a:rPr kumimoji="1" lang="ja-JP" altLang="en-US" sz="1800" b="1" dirty="0" smtClean="0">
                <a:latin typeface="メイリオ"/>
                <a:ea typeface="メイリオ"/>
                <a:cs typeface="メイリオ"/>
              </a:rPr>
              <a:t>ジョッキ</a:t>
            </a:r>
            <a:endParaRPr lang="ja-JP" altLang="en-US" sz="1800" b="1" dirty="0">
              <a:latin typeface="メイリオ"/>
              <a:ea typeface="メイリオ"/>
              <a:cs typeface="メイリオ"/>
            </a:endParaRPr>
          </a:p>
          <a:p>
            <a:pPr algn="r" eaLnBrk="1" fontAlgn="auto" hangingPunct="1"/>
            <a:r>
              <a:rPr kumimoji="1" lang="ja-JP" altLang="en-US" sz="1800" b="1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０００</a:t>
            </a:r>
            <a:r>
              <a:rPr kumimoji="1" lang="ja-JP" altLang="en-US" sz="18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円</a:t>
            </a:r>
            <a:endParaRPr lang="ja-JP" altLang="en-US" sz="1800" b="1" dirty="0"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  <a:p>
            <a:pPr eaLnBrk="1" fontAlgn="auto" hangingPunct="1"/>
            <a:endParaRPr kumimoji="1" lang="en-US" altLang="ja-JP" sz="1800" b="1" dirty="0" smtClean="0">
              <a:latin typeface="メイリオ"/>
              <a:ea typeface="メイリオ"/>
              <a:cs typeface="メイリオ"/>
            </a:endParaRPr>
          </a:p>
          <a:p>
            <a:pPr eaLnBrk="1" fontAlgn="auto" hangingPunct="1"/>
            <a:r>
              <a:rPr kumimoji="1" lang="en-US" altLang="ja-JP" sz="1800" b="1" dirty="0" smtClean="0">
                <a:latin typeface="メイリオ"/>
                <a:ea typeface="メイリオ"/>
                <a:cs typeface="メイリオ"/>
              </a:rPr>
              <a:t>●</a:t>
            </a:r>
            <a:r>
              <a:rPr kumimoji="1" lang="ja-JP" altLang="en-US" sz="1800" b="1" dirty="0" smtClean="0">
                <a:latin typeface="メイリオ"/>
                <a:ea typeface="メイリオ"/>
                <a:cs typeface="メイリオ"/>
              </a:rPr>
              <a:t>ビール飲み放題コース</a:t>
            </a:r>
            <a:endParaRPr lang="ja-JP" altLang="en-US" sz="1800" b="1" dirty="0">
              <a:latin typeface="メイリオ"/>
              <a:ea typeface="メイリオ"/>
              <a:cs typeface="メイリオ"/>
            </a:endParaRPr>
          </a:p>
          <a:p>
            <a:pPr algn="r" eaLnBrk="1" fontAlgn="auto" hangingPunct="1"/>
            <a:r>
              <a:rPr kumimoji="1" lang="ja-JP" altLang="en-US" sz="18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０，０００</a:t>
            </a:r>
            <a:r>
              <a:rPr kumimoji="1" lang="ja-JP" altLang="en-US" sz="18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円</a:t>
            </a:r>
            <a:endParaRPr lang="ja-JP" altLang="en-US" sz="1800" b="1" dirty="0"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944719325"/>
      </p:ext>
    </p:extLst>
  </p:cSld>
  <p:clrMapOvr>
    <a:masterClrMapping/>
  </p:clrMapOvr>
  <p:transition xmlns:p14="http://schemas.microsoft.com/office/powerpoint/2010/main"/>
</p:sld>
</file>

<file path=ppt/theme/theme1.xml><?xml version="1.0" encoding="utf-8"?>
<a:theme xmlns:a="http://schemas.openxmlformats.org/drawingml/2006/main" name="Default - 1_タイトル スライド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Default - 1_タイトル スライド">
      <a:majorFont>
        <a:latin typeface="Lucida Grande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ja-JP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ヒラギノ角ゴ Pro W3" charset="0"/>
            <a:ea typeface="ヒラギノ角ゴ Pro W3" charset="0"/>
            <a:cs typeface="ヒラギノ角ゴ Pro W3" charset="0"/>
            <a:sym typeface="ヒラギノ角ゴ Pro W3" charset="0"/>
          </a:defRPr>
        </a:defPPr>
      </a:lstStyle>
    </a:lnDef>
  </a:objectDefaults>
  <a:extraClrSchemeLst>
    <a:extraClrScheme>
      <a:clrScheme name="Default - 1_タイトル スライ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Pages>0</Pages>
  <Words>263</Words>
  <Characters>0</Characters>
  <Application>Microsoft Macintosh PowerPoint</Application>
  <PresentationFormat>ユーザー設定</PresentationFormat>
  <Lines>0</Lines>
  <Paragraphs>42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 - 1_タイトル スライド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cp:keywords/>
  <dc:description/>
  <cp:lastModifiedBy>Wellenetz 檀野</cp:lastModifiedBy>
  <cp:revision>42</cp:revision>
  <cp:lastPrinted>2014-06-30T08:59:35Z</cp:lastPrinted>
  <dcterms:modified xsi:type="dcterms:W3CDTF">2017-03-19T18:09:23Z</dcterms:modified>
</cp:coreProperties>
</file>