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58" r:id="rId3"/>
  </p:sldIdLst>
  <p:sldSz cx="7772400" cy="10896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92D2"/>
    <a:srgbClr val="0046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640" y="-104"/>
      </p:cViewPr>
      <p:guideLst>
        <p:guide orient="horz" pos="343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550" y="1782763"/>
            <a:ext cx="5829300" cy="37941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550" y="5722938"/>
            <a:ext cx="5829300" cy="26304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81368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7218470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2600" y="579438"/>
            <a:ext cx="1674813" cy="923448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579438"/>
            <a:ext cx="4875212" cy="92344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9414020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96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56480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225" y="2716213"/>
            <a:ext cx="6704013" cy="4532312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225" y="7291388"/>
            <a:ext cx="6704013" cy="238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614219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988" y="2900363"/>
            <a:ext cx="3275012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62400" y="2900363"/>
            <a:ext cx="3275013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178338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4012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988" y="2671763"/>
            <a:ext cx="3287712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988" y="3979863"/>
            <a:ext cx="3287712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5413" y="2671763"/>
            <a:ext cx="3303587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5413" y="3979863"/>
            <a:ext cx="3303587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531512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706997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52823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96580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325224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193675" indent="-193675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82613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71550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60488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747838" indent="-193675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2400" cy="10896600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06" y="107840"/>
            <a:ext cx="7556588" cy="106809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15" y="179205"/>
            <a:ext cx="7413771" cy="1053819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362" y="7230040"/>
            <a:ext cx="7539132" cy="22202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596" y="10178195"/>
            <a:ext cx="7342364" cy="3330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15" y="4984430"/>
            <a:ext cx="7773987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4701" y="2954500"/>
            <a:ext cx="3981412" cy="190147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6774"/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4701" y="5204867"/>
            <a:ext cx="3981412" cy="18998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6774"/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4701" y="7590035"/>
            <a:ext cx="3981412" cy="2389926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6900" y="1003864"/>
            <a:ext cx="6093511" cy="117196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40937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レイヤー-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63713" cy="10896600"/>
          </a:xfrm>
          <a:prstGeom prst="rect">
            <a:avLst/>
          </a:prstGeom>
        </p:spPr>
      </p:pic>
      <p:pic>
        <p:nvPicPr>
          <p:cNvPr id="7" name="図 6" descr="レイヤー-2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70"/>
          <a:stretch/>
        </p:blipFill>
        <p:spPr>
          <a:xfrm>
            <a:off x="0" y="0"/>
            <a:ext cx="7763713" cy="4394565"/>
          </a:xfrm>
          <a:prstGeom prst="rect">
            <a:avLst/>
          </a:prstGeom>
        </p:spPr>
      </p:pic>
      <p:grpSp>
        <p:nvGrpSpPr>
          <p:cNvPr id="4" name="図形グループ 3"/>
          <p:cNvGrpSpPr/>
          <p:nvPr/>
        </p:nvGrpSpPr>
        <p:grpSpPr>
          <a:xfrm>
            <a:off x="967879" y="9696772"/>
            <a:ext cx="5818337" cy="855762"/>
            <a:chOff x="175791" y="8616652"/>
            <a:chExt cx="5818337" cy="855762"/>
          </a:xfrm>
        </p:grpSpPr>
        <p:sp>
          <p:nvSpPr>
            <p:cNvPr id="1039" name="Rectangle 84"/>
            <p:cNvSpPr>
              <a:spLocks/>
            </p:cNvSpPr>
            <p:nvPr/>
          </p:nvSpPr>
          <p:spPr bwMode="auto">
            <a:xfrm>
              <a:off x="573832" y="8616652"/>
              <a:ext cx="5040560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just" eaLnBrk="1" hangingPunct="1">
                <a:lnSpc>
                  <a:spcPct val="120000"/>
                </a:lnSpc>
              </a:pPr>
              <a:r>
                <a:rPr lang="en-US" altLang="ja-JP" sz="24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BAR</a:t>
              </a:r>
              <a:r>
                <a:rPr lang="ja-JP" altLang="en-US" sz="24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アスクル</a:t>
              </a:r>
              <a:r>
                <a:rPr lang="en-US" altLang="ja-JP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●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営業時間</a:t>
              </a:r>
              <a:r>
                <a:rPr lang="ja-JP" altLang="en-US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：</a:t>
              </a:r>
              <a:r>
                <a:rPr lang="en-US" altLang="ja-JP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：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00〜00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：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（ラストオーダー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：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）</a:t>
              </a:r>
              <a:r>
                <a:rPr lang="ja-JP" altLang="en-US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　　</a:t>
              </a:r>
              <a:endParaRPr lang="en-US" altLang="ja-JP" sz="1100" dirty="0" smtClean="0">
                <a:solidFill>
                  <a:srgbClr val="031B3C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endParaRPr>
            </a:p>
            <a:p>
              <a:pPr algn="just" eaLnBrk="1" hangingPunct="1">
                <a:lnSpc>
                  <a:spcPct val="120000"/>
                </a:lnSpc>
              </a:pPr>
              <a:r>
                <a:rPr lang="en-US" altLang="ja-JP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●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住所：東京都江東区豊洲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3−2−</a:t>
              </a:r>
              <a:r>
                <a:rPr lang="en-US" altLang="ja-JP" sz="1100" dirty="0" smtClean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3●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アクセス情報：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○○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駅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○○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出口から徒歩</a:t>
              </a:r>
              <a:r>
                <a:rPr lang="en-US" altLang="ja-JP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00</a:t>
              </a:r>
              <a:r>
                <a:rPr lang="ja-JP" altLang="en-US" sz="1100" dirty="0">
                  <a:solidFill>
                    <a:srgbClr val="031B3C"/>
                  </a:solidFill>
                  <a:latin typeface="HGPｺﾞｼｯｸM" charset="0"/>
                  <a:ea typeface="HGPｺﾞｼｯｸM" charset="0"/>
                  <a:cs typeface="HGPｺﾞｼｯｸM" charset="0"/>
                  <a:sym typeface="ＭＳ ゴシック" charset="0"/>
                </a:rPr>
                <a:t>分</a:t>
              </a:r>
            </a:p>
            <a:p>
              <a:pPr algn="just" eaLnBrk="1" hangingPunct="1">
                <a:lnSpc>
                  <a:spcPct val="120000"/>
                </a:lnSpc>
              </a:pPr>
              <a:endParaRPr lang="ja-JP" altLang="en-US" sz="1100" dirty="0">
                <a:solidFill>
                  <a:srgbClr val="031B3C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endParaRPr>
            </a:p>
          </p:txBody>
        </p:sp>
        <p:sp>
          <p:nvSpPr>
            <p:cNvPr id="1042" name="Rectangle 86"/>
            <p:cNvSpPr>
              <a:spLocks/>
            </p:cNvSpPr>
            <p:nvPr/>
          </p:nvSpPr>
          <p:spPr bwMode="auto">
            <a:xfrm>
              <a:off x="175791" y="9237464"/>
              <a:ext cx="5818337" cy="23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1" hangingPunct="1">
                <a:lnSpc>
                  <a:spcPct val="120000"/>
                </a:lnSpc>
              </a:pPr>
              <a:r>
                <a:rPr lang="ja-JP" altLang="en-US" sz="1400" dirty="0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当店の情報はホームページでご覧になれます</a:t>
              </a:r>
              <a:r>
                <a:rPr lang="en-US" altLang="ja-JP" sz="1400" dirty="0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♪</a:t>
              </a:r>
              <a:r>
                <a:rPr lang="en-US" altLang="ja-JP" sz="1400" dirty="0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http</a:t>
              </a:r>
              <a:r>
                <a:rPr lang="en-US" altLang="ja-JP" sz="1400" dirty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://</a:t>
              </a:r>
              <a:r>
                <a:rPr lang="en-US" altLang="ja-JP" sz="1400" dirty="0" err="1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asku</a:t>
              </a:r>
              <a:r>
                <a:rPr lang="ja-JP" altLang="en-US" sz="1400" dirty="0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ｌｔ</a:t>
              </a:r>
              <a:r>
                <a:rPr lang="en-US" altLang="ja-JP" sz="1400" dirty="0" smtClean="0">
                  <a:solidFill>
                    <a:srgbClr val="031B3C"/>
                  </a:solidFill>
                  <a:latin typeface="HGPｺﾞｼｯｸE" charset="0"/>
                  <a:ea typeface="HGPｺﾞｼｯｸE" charset="0"/>
                  <a:cs typeface="HGPｺﾞｼｯｸE" charset="0"/>
                  <a:sym typeface="ＭＳ ゴシック" charset="0"/>
                </a:rPr>
                <a:t>.com</a:t>
              </a:r>
              <a:endParaRPr lang="en-US" altLang="ja-JP" sz="1400" dirty="0">
                <a:solidFill>
                  <a:srgbClr val="031B3C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endParaRPr>
            </a:p>
          </p:txBody>
        </p:sp>
      </p:grpSp>
      <p:sp>
        <p:nvSpPr>
          <p:cNvPr id="1043" name="Rectangle 87"/>
          <p:cNvSpPr>
            <a:spLocks/>
          </p:cNvSpPr>
          <p:nvPr/>
        </p:nvSpPr>
        <p:spPr bwMode="auto">
          <a:xfrm>
            <a:off x="1149896" y="5448300"/>
            <a:ext cx="122413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</a:pP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特</a:t>
            </a:r>
            <a:r>
              <a:rPr lang="en-US" altLang="ja-JP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 </a:t>
            </a: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典</a:t>
            </a:r>
            <a:endParaRPr lang="en-US" altLang="ja-JP" sz="18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ja-JP" altLang="en-US" sz="36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１</a:t>
            </a:r>
            <a:endParaRPr lang="ja-JP" altLang="en-US" sz="36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02024" y="5520308"/>
            <a:ext cx="3168352" cy="9848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eaLnBrk="1" fontAlgn="auto" hangingPunct="1"/>
            <a:r>
              <a:rPr kumimoji="1" lang="ja-JP" altLang="en-US" sz="1800" dirty="0" smtClean="0">
                <a:solidFill>
                  <a:srgbClr val="FBEC85"/>
                </a:solidFill>
                <a:latin typeface="メイリオ"/>
                <a:ea typeface="メイリオ"/>
                <a:cs typeface="メイリオ"/>
              </a:rPr>
              <a:t>＊</a:t>
            </a:r>
            <a:r>
              <a:rPr kumimoji="1" lang="en-US" altLang="ja-JP" sz="1800" dirty="0" smtClean="0">
                <a:solidFill>
                  <a:srgbClr val="FBEC85"/>
                </a:solidFill>
                <a:latin typeface="メイリオ"/>
                <a:ea typeface="メイリオ"/>
                <a:cs typeface="メイリオ"/>
              </a:rPr>
              <a:t>WELCOME DRINK</a:t>
            </a:r>
            <a:endParaRPr kumimoji="1" lang="en-US" altLang="ja-JP" sz="1800" dirty="0">
              <a:solidFill>
                <a:srgbClr val="FBEC85"/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スパークリングワイン</a:t>
            </a:r>
            <a:endParaRPr kumimoji="1" lang="en-US" altLang="ja-JP" sz="2000" b="1" dirty="0" smtClean="0">
              <a:solidFill>
                <a:schemeClr val="accent5">
                  <a:lumMod val="20000"/>
                  <a:lumOff val="80000"/>
                </a:schemeClr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1</a:t>
            </a:r>
            <a:r>
              <a:rPr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杯プレゼント</a:t>
            </a:r>
            <a:r>
              <a:rPr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♪</a:t>
            </a:r>
            <a:endParaRPr lang="ja-JP" altLang="en-US" sz="2000" b="1" dirty="0">
              <a:solidFill>
                <a:schemeClr val="accent5">
                  <a:lumMod val="20000"/>
                  <a:lumOff val="80000"/>
                </a:schemeClr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27303" y="4277008"/>
            <a:ext cx="4834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</a:t>
            </a:r>
            <a:r>
              <a:rPr lang="ja-JP" altLang="en-US" sz="2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＊＊</a:t>
            </a:r>
            <a:r>
              <a:rPr lang="en-US" altLang="ja-JP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7/28</a:t>
            </a:r>
            <a:r>
              <a:rPr lang="en-US" altLang="ja-JP" sz="2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 </a:t>
            </a:r>
            <a:r>
              <a:rPr lang="en-US" altLang="ja-JP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15:00 start</a:t>
            </a:r>
            <a:r>
              <a:rPr lang="ja-JP" alt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</a:t>
            </a:r>
            <a:r>
              <a:rPr lang="ja-JP" altLang="en-US" sz="280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</a:t>
            </a:r>
            <a:r>
              <a:rPr lang="ja-JP" alt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ea typeface="HGPｺﾞｼｯｸM" charset="0"/>
                <a:cs typeface="Arial"/>
                <a:sym typeface="ＭＳ ゴシック" charset="0"/>
              </a:rPr>
              <a:t>＊</a:t>
            </a:r>
            <a:endParaRPr lang="ja-JP" altLang="en-US" sz="4400" dirty="0">
              <a:solidFill>
                <a:schemeClr val="accent3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7" name="Rectangle 87"/>
          <p:cNvSpPr>
            <a:spLocks/>
          </p:cNvSpPr>
          <p:nvPr/>
        </p:nvSpPr>
        <p:spPr bwMode="auto">
          <a:xfrm>
            <a:off x="1149896" y="6744444"/>
            <a:ext cx="122413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</a:pP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特</a:t>
            </a:r>
            <a:r>
              <a:rPr lang="en-US" altLang="ja-JP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 </a:t>
            </a: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典</a:t>
            </a:r>
            <a:endParaRPr lang="en-US" altLang="ja-JP" sz="18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n-US" altLang="ja-JP" sz="36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2</a:t>
            </a:r>
            <a:endParaRPr lang="ja-JP" altLang="en-US" sz="36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</p:txBody>
      </p:sp>
      <p:sp>
        <p:nvSpPr>
          <p:cNvPr id="28" name="Rectangle 87"/>
          <p:cNvSpPr>
            <a:spLocks/>
          </p:cNvSpPr>
          <p:nvPr/>
        </p:nvSpPr>
        <p:spPr bwMode="auto">
          <a:xfrm>
            <a:off x="1149896" y="8112596"/>
            <a:ext cx="122413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>
              <a:lnSpc>
                <a:spcPct val="90000"/>
              </a:lnSpc>
            </a:pP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特</a:t>
            </a:r>
            <a:r>
              <a:rPr lang="en-US" altLang="ja-JP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 </a:t>
            </a:r>
            <a:r>
              <a:rPr lang="ja-JP" altLang="en-US" sz="18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典</a:t>
            </a:r>
            <a:endParaRPr lang="en-US" altLang="ja-JP" sz="18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n-US" altLang="ja-JP" sz="3600" dirty="0" smtClean="0">
                <a:solidFill>
                  <a:schemeClr val="accent3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3</a:t>
            </a:r>
            <a:endParaRPr lang="ja-JP" altLang="en-US" sz="3600" dirty="0">
              <a:solidFill>
                <a:schemeClr val="accent3"/>
              </a:solidFill>
              <a:latin typeface="HGPｺﾞｼｯｸE" charset="0"/>
              <a:ea typeface="HGPｺﾞｼｯｸE" charset="0"/>
              <a:cs typeface="HGPｺﾞｼｯｸE" charset="0"/>
              <a:sym typeface="メイリオ ボールド" charset="0"/>
            </a:endParaRPr>
          </a:p>
        </p:txBody>
      </p:sp>
      <p:grpSp>
        <p:nvGrpSpPr>
          <p:cNvPr id="15" name="図形グループ 14"/>
          <p:cNvGrpSpPr/>
          <p:nvPr/>
        </p:nvGrpSpPr>
        <p:grpSpPr>
          <a:xfrm>
            <a:off x="5470376" y="5304284"/>
            <a:ext cx="1356808" cy="4104456"/>
            <a:chOff x="2086000" y="4584204"/>
            <a:chExt cx="1817510" cy="5498120"/>
          </a:xfrm>
        </p:grpSpPr>
        <p:pic>
          <p:nvPicPr>
            <p:cNvPr id="10" name="図 9" descr="gahag-0061000773-1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87" r="1229" b="16843"/>
            <a:stretch/>
          </p:blipFill>
          <p:spPr>
            <a:xfrm>
              <a:off x="2086000" y="8256612"/>
              <a:ext cx="1785745" cy="1825712"/>
            </a:xfrm>
            <a:prstGeom prst="rect">
              <a:avLst/>
            </a:prstGeom>
          </p:spPr>
        </p:pic>
        <p:pic>
          <p:nvPicPr>
            <p:cNvPr id="11" name="図 10" descr="gahag-0112885337-1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" t="17748" r="3507" b="16492"/>
            <a:stretch/>
          </p:blipFill>
          <p:spPr>
            <a:xfrm>
              <a:off x="2086000" y="6425356"/>
              <a:ext cx="1800200" cy="1840643"/>
            </a:xfrm>
            <a:prstGeom prst="rect">
              <a:avLst/>
            </a:prstGeom>
          </p:spPr>
        </p:pic>
        <p:pic>
          <p:nvPicPr>
            <p:cNvPr id="14" name="図 13" descr="gahag-0023284741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30" r="17884"/>
            <a:stretch/>
          </p:blipFill>
          <p:spPr>
            <a:xfrm>
              <a:off x="2086000" y="4584204"/>
              <a:ext cx="1817510" cy="1836262"/>
            </a:xfrm>
            <a:prstGeom prst="rect">
              <a:avLst/>
            </a:prstGeom>
          </p:spPr>
        </p:pic>
      </p:grpSp>
      <p:sp>
        <p:nvSpPr>
          <p:cNvPr id="35" name="テキスト ボックス 34"/>
          <p:cNvSpPr txBox="1"/>
          <p:nvPr/>
        </p:nvSpPr>
        <p:spPr>
          <a:xfrm>
            <a:off x="2302024" y="6924464"/>
            <a:ext cx="3168352" cy="9848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eaLnBrk="1" fontAlgn="auto" hangingPunct="1"/>
            <a:r>
              <a:rPr kumimoji="1" lang="ja-JP" altLang="en-US" sz="1800" dirty="0" smtClean="0">
                <a:solidFill>
                  <a:srgbClr val="FBEC85"/>
                </a:solidFill>
                <a:latin typeface="メイリオ"/>
                <a:ea typeface="メイリオ"/>
                <a:cs typeface="メイリオ"/>
              </a:rPr>
              <a:t>＊メインの前に</a:t>
            </a:r>
            <a:endParaRPr kumimoji="1" lang="en-US" altLang="ja-JP" sz="1800" dirty="0">
              <a:solidFill>
                <a:srgbClr val="FBEC85"/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選べるタパス</a:t>
            </a:r>
            <a:r>
              <a:rPr kumimoji="1"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3</a:t>
            </a:r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種盛り</a:t>
            </a:r>
          </a:p>
          <a:p>
            <a:pPr algn="ctr" eaLnBrk="1" fontAlgn="auto" hangingPunct="1"/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通常より</a:t>
            </a:r>
            <a:r>
              <a:rPr kumimoji="1"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10</a:t>
            </a:r>
            <a:r>
              <a:rPr kumimoji="1"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％</a:t>
            </a:r>
            <a:r>
              <a:rPr kumimoji="1"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OFF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302024" y="8328620"/>
            <a:ext cx="3168352" cy="9848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eaLnBrk="1" fontAlgn="auto" hangingPunct="1"/>
            <a:r>
              <a:rPr kumimoji="1" lang="ja-JP" altLang="en-US" sz="1800" dirty="0" smtClean="0">
                <a:solidFill>
                  <a:srgbClr val="FBEC85"/>
                </a:solidFill>
                <a:latin typeface="メイリオ"/>
                <a:ea typeface="メイリオ"/>
                <a:cs typeface="メイリオ"/>
              </a:rPr>
              <a:t>＊女性限定！</a:t>
            </a:r>
            <a:endParaRPr kumimoji="1" lang="en-US" altLang="ja-JP" sz="1800" dirty="0">
              <a:solidFill>
                <a:srgbClr val="FBEC85"/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月替わりミニデザート</a:t>
            </a:r>
            <a:endParaRPr lang="en-US" altLang="ja-JP" sz="2000" b="1" dirty="0">
              <a:solidFill>
                <a:schemeClr val="accent5">
                  <a:lumMod val="20000"/>
                  <a:lumOff val="80000"/>
                </a:schemeClr>
              </a:solidFill>
              <a:latin typeface="メイリオ"/>
              <a:ea typeface="メイリオ"/>
              <a:cs typeface="メイリオ"/>
            </a:endParaRPr>
          </a:p>
          <a:p>
            <a:pPr algn="ctr" eaLnBrk="1" fontAlgn="auto" hangingPunct="1"/>
            <a:r>
              <a:rPr lang="ja-JP" altLang="en-US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プレゼント</a:t>
            </a:r>
            <a:r>
              <a:rPr lang="en-US" altLang="ja-JP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メイリオ"/>
                <a:ea typeface="メイリオ"/>
                <a:cs typeface="メイリオ"/>
              </a:rPr>
              <a:t>♪</a:t>
            </a:r>
            <a:endParaRPr lang="ja-JP" altLang="en-US" sz="2000" b="1" dirty="0">
              <a:solidFill>
                <a:schemeClr val="accent5">
                  <a:lumMod val="20000"/>
                  <a:lumOff val="80000"/>
                </a:schemeClr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944719325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Default - 1_タイトル スライド">
  <a:themeElements>
    <a:clrScheme name="ピクセル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Default - 1_タイトル スライド">
      <a:majorFont>
        <a:latin typeface="Lucida Grande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lnDef>
  </a:objectDefaults>
  <a:extraClrSchemeLst>
    <a:extraClrScheme>
      <a:clrScheme name="Default - 1_タイトル スライ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Pages>0</Pages>
  <Words>194</Words>
  <Characters>0</Characters>
  <Application>Microsoft Macintosh PowerPoint</Application>
  <PresentationFormat>ユーザー設定</PresentationFormat>
  <Lines>0</Lines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Default - 1_タイトル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cp:keywords/>
  <dc:description/>
  <cp:lastModifiedBy>Wellenetz 檀野</cp:lastModifiedBy>
  <cp:revision>46</cp:revision>
  <cp:lastPrinted>2014-06-30T08:59:35Z</cp:lastPrinted>
  <dcterms:modified xsi:type="dcterms:W3CDTF">2017-04-05T10:00:15Z</dcterms:modified>
</cp:coreProperties>
</file>