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58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2D2"/>
    <a:srgbClr val="004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640" y="-104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3713" cy="10896600"/>
          </a:xfrm>
          <a:prstGeom prst="rect">
            <a:avLst/>
          </a:prstGeom>
        </p:spPr>
      </p:pic>
      <p:grpSp>
        <p:nvGrpSpPr>
          <p:cNvPr id="4" name="図形グループ 3"/>
          <p:cNvGrpSpPr/>
          <p:nvPr/>
        </p:nvGrpSpPr>
        <p:grpSpPr>
          <a:xfrm>
            <a:off x="967879" y="9696772"/>
            <a:ext cx="5818337" cy="855762"/>
            <a:chOff x="175791" y="8616652"/>
            <a:chExt cx="5818337" cy="855762"/>
          </a:xfrm>
        </p:grpSpPr>
        <p:sp>
          <p:nvSpPr>
            <p:cNvPr id="1039" name="Rectangle 84"/>
            <p:cNvSpPr>
              <a:spLocks/>
            </p:cNvSpPr>
            <p:nvPr/>
          </p:nvSpPr>
          <p:spPr bwMode="auto">
            <a:xfrm>
              <a:off x="573832" y="8616652"/>
              <a:ext cx="5040560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1" hangingPunct="1">
                <a:lnSpc>
                  <a:spcPct val="120000"/>
                </a:lnSpc>
              </a:pPr>
              <a:r>
                <a:rPr lang="en-US" altLang="ja-JP" sz="24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BAR</a:t>
              </a:r>
              <a:r>
                <a:rPr lang="ja-JP" altLang="en-US" sz="24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アスクル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営業時間</a:t>
              </a:r>
              <a:r>
                <a:rPr lang="ja-JP" altLang="en-US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00〜00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（ラストオーダー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）　　</a:t>
              </a:r>
              <a:endParaRPr lang="en-US" altLang="ja-JP" sz="1100" dirty="0" smtClean="0">
                <a:solidFill>
                  <a:srgbClr val="031B3C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endParaRPr>
            </a:p>
            <a:p>
              <a:pPr algn="just" eaLnBrk="1" hangingPunct="1">
                <a:lnSpc>
                  <a:spcPct val="120000"/>
                </a:lnSpc>
              </a:pP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住所：東京都江東区豊洲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3−2−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3●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アクセス情報：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○○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駅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○○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出口から徒歩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分</a:t>
              </a:r>
            </a:p>
            <a:p>
              <a:pPr algn="just" eaLnBrk="1" hangingPunct="1">
                <a:lnSpc>
                  <a:spcPct val="120000"/>
                </a:lnSpc>
              </a:pPr>
              <a:endParaRPr lang="ja-JP" altLang="en-US" sz="1100" dirty="0">
                <a:solidFill>
                  <a:srgbClr val="031B3C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endParaRPr>
            </a:p>
          </p:txBody>
        </p:sp>
        <p:sp>
          <p:nvSpPr>
            <p:cNvPr id="1042" name="Rectangle 86"/>
            <p:cNvSpPr>
              <a:spLocks/>
            </p:cNvSpPr>
            <p:nvPr/>
          </p:nvSpPr>
          <p:spPr bwMode="auto">
            <a:xfrm>
              <a:off x="175791" y="9237464"/>
              <a:ext cx="5818337" cy="2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20000"/>
                </a:lnSpc>
              </a:pPr>
              <a:r>
                <a:rPr lang="ja-JP" altLang="en-US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当店の情報はホームページでご覧になれます</a:t>
              </a:r>
              <a:r>
                <a:rPr lang="en-US" altLang="ja-JP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♪http</a:t>
              </a:r>
              <a:r>
                <a:rPr lang="en-US" altLang="ja-JP" sz="1400" dirty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://</a:t>
              </a:r>
              <a:r>
                <a:rPr lang="en-US" altLang="ja-JP" sz="1400" dirty="0" err="1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asku</a:t>
              </a:r>
              <a:r>
                <a:rPr lang="ja-JP" altLang="en-US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ｌｔ</a:t>
              </a:r>
              <a:r>
                <a:rPr lang="en-US" altLang="ja-JP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.com</a:t>
              </a:r>
              <a:endParaRPr lang="en-US" altLang="ja-JP" sz="1400" dirty="0">
                <a:solidFill>
                  <a:srgbClr val="031B3C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endParaRPr>
            </a:p>
          </p:txBody>
        </p:sp>
      </p:grpSp>
      <p:sp>
        <p:nvSpPr>
          <p:cNvPr id="1043" name="Rectangle 87"/>
          <p:cNvSpPr>
            <a:spLocks/>
          </p:cNvSpPr>
          <p:nvPr/>
        </p:nvSpPr>
        <p:spPr bwMode="auto">
          <a:xfrm>
            <a:off x="1149896" y="5448300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ja-JP" altLang="en-US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１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02024" y="5520308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</a:t>
            </a:r>
            <a:r>
              <a:rPr kumimoji="1" lang="en-US" altLang="ja-JP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WELCOME DRINK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スパークリングワイン</a:t>
            </a:r>
            <a:endParaRPr kumimoji="1" lang="en-US" altLang="ja-JP" sz="2000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1</a:t>
            </a:r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杯プレゼント</a:t>
            </a:r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♪</a:t>
            </a:r>
            <a:endParaRPr lang="ja-JP" altLang="en-US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27303" y="4277008"/>
            <a:ext cx="4834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＊＊</a:t>
            </a:r>
            <a:r>
              <a:rPr lang="en-US" altLang="ja-JP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7/28</a:t>
            </a:r>
            <a:r>
              <a:rPr lang="en-US" altLang="ja-JP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 </a:t>
            </a:r>
            <a:r>
              <a:rPr lang="en-US" altLang="ja-JP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15:00 start</a:t>
            </a:r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endParaRPr lang="ja-JP" altLang="en-US" sz="4400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7" name="Rectangle 87"/>
          <p:cNvSpPr>
            <a:spLocks/>
          </p:cNvSpPr>
          <p:nvPr/>
        </p:nvSpPr>
        <p:spPr bwMode="auto">
          <a:xfrm>
            <a:off x="1149896" y="6744444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US" altLang="ja-JP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2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sp>
        <p:nvSpPr>
          <p:cNvPr id="28" name="Rectangle 87"/>
          <p:cNvSpPr>
            <a:spLocks/>
          </p:cNvSpPr>
          <p:nvPr/>
        </p:nvSpPr>
        <p:spPr bwMode="auto">
          <a:xfrm>
            <a:off x="1149896" y="8112596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US" altLang="ja-JP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3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5470376" y="5304284"/>
            <a:ext cx="1356808" cy="4104456"/>
            <a:chOff x="2086000" y="4584204"/>
            <a:chExt cx="1817510" cy="5498120"/>
          </a:xfrm>
        </p:grpSpPr>
        <p:pic>
          <p:nvPicPr>
            <p:cNvPr id="10" name="図 9" descr="gahag-0061000773-1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87" r="1229" b="16843"/>
            <a:stretch/>
          </p:blipFill>
          <p:spPr>
            <a:xfrm>
              <a:off x="2086000" y="8256612"/>
              <a:ext cx="1785745" cy="1825712"/>
            </a:xfrm>
            <a:prstGeom prst="rect">
              <a:avLst/>
            </a:prstGeom>
          </p:spPr>
        </p:pic>
        <p:pic>
          <p:nvPicPr>
            <p:cNvPr id="11" name="図 10" descr="gahag-0112885337-1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" t="17748" r="3507" b="16492"/>
            <a:stretch/>
          </p:blipFill>
          <p:spPr>
            <a:xfrm>
              <a:off x="2086000" y="6425356"/>
              <a:ext cx="1800200" cy="1840643"/>
            </a:xfrm>
            <a:prstGeom prst="rect">
              <a:avLst/>
            </a:prstGeom>
          </p:spPr>
        </p:pic>
        <p:pic>
          <p:nvPicPr>
            <p:cNvPr id="14" name="図 13" descr="gahag-0023284741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0" r="17884"/>
            <a:stretch/>
          </p:blipFill>
          <p:spPr>
            <a:xfrm>
              <a:off x="2086000" y="4584204"/>
              <a:ext cx="1817510" cy="1836262"/>
            </a:xfrm>
            <a:prstGeom prst="rect">
              <a:avLst/>
            </a:prstGeom>
          </p:spPr>
        </p:pic>
      </p:grpSp>
      <p:sp>
        <p:nvSpPr>
          <p:cNvPr id="35" name="テキスト ボックス 34"/>
          <p:cNvSpPr txBox="1"/>
          <p:nvPr/>
        </p:nvSpPr>
        <p:spPr>
          <a:xfrm>
            <a:off x="2302024" y="6924464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＊メインの前に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選べるタパス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3</a:t>
            </a:r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種盛り</a:t>
            </a: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通常より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10</a:t>
            </a:r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％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OFF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302024" y="8328620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＊女性限定！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月替わりミニデザート</a:t>
            </a:r>
            <a:endParaRPr lang="en-US" altLang="ja-JP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プレゼント</a:t>
            </a:r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♪</a:t>
            </a:r>
            <a:endParaRPr lang="ja-JP" altLang="en-US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  <p:pic>
        <p:nvPicPr>
          <p:cNvPr id="3" name="図 2" descr="プレミアム-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80" y="748370"/>
            <a:ext cx="6739696" cy="34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1932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1_タイトル スライド">
  <a:themeElements>
    <a:clrScheme name="ピクセル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Pages>0</Pages>
  <Words>193</Words>
  <Characters>0</Characters>
  <Application>Microsoft Macintosh PowerPoint</Application>
  <PresentationFormat>ユーザー設定</PresentationFormat>
  <Lines>0</Lines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>Wellenetz 檀野</cp:lastModifiedBy>
  <cp:revision>48</cp:revision>
  <cp:lastPrinted>2014-06-30T08:59:35Z</cp:lastPrinted>
  <dcterms:modified xsi:type="dcterms:W3CDTF">2017-04-05T10:03:32Z</dcterms:modified>
</cp:coreProperties>
</file>