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6" r:id="rId1"/>
  </p:sldMasterIdLst>
  <p:notesMasterIdLst>
    <p:notesMasterId r:id="rId4"/>
  </p:notesMasterIdLst>
  <p:handoutMasterIdLst>
    <p:handoutMasterId r:id="rId5"/>
  </p:handoutMasterIdLst>
  <p:sldIdLst>
    <p:sldId id="260" r:id="rId2"/>
    <p:sldId id="261" r:id="rId3"/>
  </p:sldIdLst>
  <p:sldSz cx="7775575" cy="10907713"/>
  <p:notesSz cx="7318375" cy="10450513"/>
  <p:kinsoku lang="ja-JP" invalStChars="、。，．・：；？！゛゜ヽヾゝゞ々ー’”）〕］｝〉》」』】°‰′″℃￠％ぁぃぅぇぉっゃゅょゎァィゥェォッャュョヮヵヶ!%),.:;?]}｡｣､･ｧｨｩｪｫｬｭｮｯｰﾞﾟ" invalEndChars="‘“（〔［｛〈《「『【￥＄$([\{｢￡"/>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15:guide id="1" orient="horz" pos="3292">
          <p15:clr>
            <a:srgbClr val="A4A3A4"/>
          </p15:clr>
        </p15:guide>
        <p15:guide id="2" pos="230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DE"/>
    <a:srgbClr val="799D3E"/>
    <a:srgbClr val="5D4A2C"/>
    <a:srgbClr val="FF6600"/>
    <a:srgbClr val="000099"/>
    <a:srgbClr val="0000FF"/>
    <a:srgbClr val="FF3300"/>
    <a:srgbClr val="663300"/>
    <a:srgbClr val="9C308D"/>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3" autoAdjust="0"/>
    <p:restoredTop sz="99515" autoAdjust="0"/>
  </p:normalViewPr>
  <p:slideViewPr>
    <p:cSldViewPr snapToGrid="0">
      <p:cViewPr varScale="1">
        <p:scale>
          <a:sx n="50" d="100"/>
          <a:sy n="50" d="100"/>
        </p:scale>
        <p:origin x="1900" y="28"/>
      </p:cViewPr>
      <p:guideLst>
        <p:guide orient="horz" pos="3435"/>
        <p:guide pos="2449"/>
      </p:guideLst>
    </p:cSldViewPr>
  </p:slideViewPr>
  <p:notesTextViewPr>
    <p:cViewPr>
      <p:scale>
        <a:sx n="1" d="1"/>
        <a:sy n="1" d="1"/>
      </p:scale>
      <p:origin x="0" y="0"/>
    </p:cViewPr>
  </p:notesTextViewPr>
  <p:notesViewPr>
    <p:cSldViewPr snapToGrid="0">
      <p:cViewPr varScale="1">
        <p:scale>
          <a:sx n="70" d="100"/>
          <a:sy n="70" d="100"/>
        </p:scale>
        <p:origin x="-2148" y="-108"/>
      </p:cViewPr>
      <p:guideLst>
        <p:guide orient="horz" pos="3292"/>
        <p:guide pos="230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0"/>
            <a:ext cx="3171825" cy="522288"/>
          </a:xfrm>
          <a:prstGeom prst="rect">
            <a:avLst/>
          </a:prstGeom>
        </p:spPr>
        <p:txBody>
          <a:bodyPr vert="horz" lIns="91396" tIns="45699" rIns="91396" bIns="45699" rtlCol="0"/>
          <a:lstStyle>
            <a:lvl1pPr algn="l">
              <a:defRPr sz="1100"/>
            </a:lvl1pPr>
          </a:lstStyle>
          <a:p>
            <a:endParaRPr kumimoji="1" lang="ja-JP" altLang="en-US" dirty="0"/>
          </a:p>
        </p:txBody>
      </p:sp>
      <p:sp>
        <p:nvSpPr>
          <p:cNvPr id="3" name="日付プレースホルダー 2"/>
          <p:cNvSpPr>
            <a:spLocks noGrp="1"/>
          </p:cNvSpPr>
          <p:nvPr>
            <p:ph type="dt" sz="quarter" idx="1"/>
          </p:nvPr>
        </p:nvSpPr>
        <p:spPr>
          <a:xfrm>
            <a:off x="4144967" y="0"/>
            <a:ext cx="3171825" cy="522288"/>
          </a:xfrm>
          <a:prstGeom prst="rect">
            <a:avLst/>
          </a:prstGeom>
        </p:spPr>
        <p:txBody>
          <a:bodyPr vert="horz" lIns="91396" tIns="45699" rIns="91396" bIns="45699" rtlCol="0"/>
          <a:lstStyle>
            <a:lvl1pPr algn="r">
              <a:defRPr sz="1100"/>
            </a:lvl1pPr>
          </a:lstStyle>
          <a:p>
            <a:fld id="{EA4C0380-2DE9-498B-B68D-60B46204BA80}" type="datetimeFigureOut">
              <a:rPr kumimoji="1" lang="ja-JP" altLang="en-US" smtClean="0"/>
              <a:pPr/>
              <a:t>2017/8/16</a:t>
            </a:fld>
            <a:endParaRPr kumimoji="1" lang="ja-JP" altLang="en-US" dirty="0"/>
          </a:p>
        </p:txBody>
      </p:sp>
      <p:sp>
        <p:nvSpPr>
          <p:cNvPr id="4" name="フッター プレースホルダー 3"/>
          <p:cNvSpPr>
            <a:spLocks noGrp="1"/>
          </p:cNvSpPr>
          <p:nvPr>
            <p:ph type="ftr" sz="quarter" idx="2"/>
          </p:nvPr>
        </p:nvSpPr>
        <p:spPr>
          <a:xfrm>
            <a:off x="5" y="9926643"/>
            <a:ext cx="3171825" cy="522287"/>
          </a:xfrm>
          <a:prstGeom prst="rect">
            <a:avLst/>
          </a:prstGeom>
        </p:spPr>
        <p:txBody>
          <a:bodyPr vert="horz" lIns="91396" tIns="45699" rIns="91396" bIns="45699" rtlCol="0" anchor="b"/>
          <a:lstStyle>
            <a:lvl1pPr algn="l">
              <a:defRPr sz="1100"/>
            </a:lvl1pPr>
          </a:lstStyle>
          <a:p>
            <a:endParaRPr kumimoji="1" lang="ja-JP" altLang="en-US" dirty="0"/>
          </a:p>
        </p:txBody>
      </p:sp>
      <p:sp>
        <p:nvSpPr>
          <p:cNvPr id="5" name="スライド番号プレースホルダー 4"/>
          <p:cNvSpPr>
            <a:spLocks noGrp="1"/>
          </p:cNvSpPr>
          <p:nvPr>
            <p:ph type="sldNum" sz="quarter" idx="3"/>
          </p:nvPr>
        </p:nvSpPr>
        <p:spPr>
          <a:xfrm>
            <a:off x="4144967" y="9926643"/>
            <a:ext cx="3171825" cy="522287"/>
          </a:xfrm>
          <a:prstGeom prst="rect">
            <a:avLst/>
          </a:prstGeom>
        </p:spPr>
        <p:txBody>
          <a:bodyPr vert="horz" lIns="91396" tIns="45699" rIns="91396" bIns="45699" rtlCol="0" anchor="b"/>
          <a:lstStyle>
            <a:lvl1pPr algn="r">
              <a:defRPr sz="1100"/>
            </a:lvl1pPr>
          </a:lstStyle>
          <a:p>
            <a:fld id="{78A262EF-70DF-4926-8929-0A60A2E81DC8}" type="slidenum">
              <a:rPr kumimoji="1" lang="ja-JP" altLang="en-US" smtClean="0"/>
              <a:pPr/>
              <a:t>‹#›</a:t>
            </a:fld>
            <a:endParaRPr kumimoji="1" lang="ja-JP" altLang="en-US" dirty="0"/>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7" y="3"/>
            <a:ext cx="3171295" cy="524339"/>
          </a:xfrm>
          <a:prstGeom prst="rect">
            <a:avLst/>
          </a:prstGeom>
        </p:spPr>
        <p:txBody>
          <a:bodyPr vert="horz" lIns="97119" tIns="48560" rIns="97119" bIns="48560" rtlCol="0"/>
          <a:lstStyle>
            <a:lvl1pPr algn="l">
              <a:defRPr sz="1100"/>
            </a:lvl1pPr>
          </a:lstStyle>
          <a:p>
            <a:endParaRPr kumimoji="1" lang="ja-JP" altLang="en-US" dirty="0"/>
          </a:p>
        </p:txBody>
      </p:sp>
      <p:sp>
        <p:nvSpPr>
          <p:cNvPr id="3" name="日付プレースホルダー 2"/>
          <p:cNvSpPr>
            <a:spLocks noGrp="1"/>
          </p:cNvSpPr>
          <p:nvPr>
            <p:ph type="dt" idx="1"/>
          </p:nvPr>
        </p:nvSpPr>
        <p:spPr>
          <a:xfrm>
            <a:off x="4145393" y="3"/>
            <a:ext cx="3171295" cy="524339"/>
          </a:xfrm>
          <a:prstGeom prst="rect">
            <a:avLst/>
          </a:prstGeom>
        </p:spPr>
        <p:txBody>
          <a:bodyPr vert="horz" lIns="97119" tIns="48560" rIns="97119" bIns="48560" rtlCol="0"/>
          <a:lstStyle>
            <a:lvl1pPr algn="r">
              <a:defRPr sz="1100"/>
            </a:lvl1pPr>
          </a:lstStyle>
          <a:p>
            <a:fld id="{70F99883-74AE-4A2C-81B7-5B86A08198C0}" type="datetimeFigureOut">
              <a:rPr kumimoji="1" lang="ja-JP" altLang="en-US" smtClean="0"/>
              <a:pPr/>
              <a:t>2017/8/16</a:t>
            </a:fld>
            <a:endParaRPr kumimoji="1" lang="ja-JP" altLang="en-US" dirty="0"/>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19" tIns="48560" rIns="97119" bIns="48560" rtlCol="0" anchor="ctr"/>
          <a:lstStyle/>
          <a:p>
            <a:endParaRPr lang="ja-JP" altLang="en-US" dirty="0"/>
          </a:p>
        </p:txBody>
      </p:sp>
      <p:sp>
        <p:nvSpPr>
          <p:cNvPr id="5" name="ノート プレースホルダー 4"/>
          <p:cNvSpPr>
            <a:spLocks noGrp="1"/>
          </p:cNvSpPr>
          <p:nvPr>
            <p:ph type="body" sz="quarter" idx="3"/>
          </p:nvPr>
        </p:nvSpPr>
        <p:spPr>
          <a:xfrm>
            <a:off x="731838" y="5029313"/>
            <a:ext cx="5854700" cy="4114889"/>
          </a:xfrm>
          <a:prstGeom prst="rect">
            <a:avLst/>
          </a:prstGeom>
        </p:spPr>
        <p:txBody>
          <a:bodyPr vert="horz" lIns="97119" tIns="48560" rIns="97119" bIns="4856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7" y="9926178"/>
            <a:ext cx="3171295" cy="524338"/>
          </a:xfrm>
          <a:prstGeom prst="rect">
            <a:avLst/>
          </a:prstGeom>
        </p:spPr>
        <p:txBody>
          <a:bodyPr vert="horz" lIns="97119" tIns="48560" rIns="97119" bIns="48560" rtlCol="0" anchor="b"/>
          <a:lstStyle>
            <a:lvl1pPr algn="l">
              <a:defRPr sz="1100"/>
            </a:lvl1pPr>
          </a:lstStyle>
          <a:p>
            <a:endParaRPr kumimoji="1" lang="ja-JP" altLang="en-US" dirty="0"/>
          </a:p>
        </p:txBody>
      </p:sp>
      <p:sp>
        <p:nvSpPr>
          <p:cNvPr id="7" name="スライド番号プレースホルダー 6"/>
          <p:cNvSpPr>
            <a:spLocks noGrp="1"/>
          </p:cNvSpPr>
          <p:nvPr>
            <p:ph type="sldNum" sz="quarter" idx="5"/>
          </p:nvPr>
        </p:nvSpPr>
        <p:spPr>
          <a:xfrm>
            <a:off x="4145393" y="9926178"/>
            <a:ext cx="3171295" cy="524338"/>
          </a:xfrm>
          <a:prstGeom prst="rect">
            <a:avLst/>
          </a:prstGeom>
        </p:spPr>
        <p:txBody>
          <a:bodyPr vert="horz" lIns="97119" tIns="48560" rIns="97119" bIns="48560" rtlCol="0" anchor="b"/>
          <a:lstStyle>
            <a:lvl1pPr algn="r">
              <a:defRPr sz="1100"/>
            </a:lvl1pPr>
          </a:lstStyle>
          <a:p>
            <a:fld id="{ACD93CC5-A9B8-46A1-B8C3-70AA73E05DA2}" type="slidenum">
              <a:rPr kumimoji="1" lang="ja-JP" altLang="en-US" smtClean="0"/>
              <a:pPr/>
              <a:t>‹#›</a:t>
            </a:fld>
            <a:endParaRPr kumimoji="1" lang="ja-JP" altLang="en-US" dirty="0"/>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8/16/2017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8/16/2017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8/16/2017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8/16/2017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8/16/2017</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8/16/2017</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8/16/2017</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8/16/2017</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8/16/2017</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8/16/2017</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dirty="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8/16/2017</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dirty="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dirty="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a:solidFill>
                  <a:prstClr val="black"/>
                </a:solidFill>
                <a:latin typeface="HG丸ｺﾞｼｯｸM-PRO" pitchFamily="50" charset="-128"/>
                <a:ea typeface="HG丸ｺﾞｼｯｸM-PRO" pitchFamily="50" charset="-128"/>
              </a:rPr>
              <a:t>テンプレートのサイズは黒の枠</a:t>
            </a:r>
            <a:endParaRPr lang="en-US" altLang="ja-JP" sz="1800" b="1" dirty="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dirty="0">
                <a:solidFill>
                  <a:prstClr val="black"/>
                </a:solidFill>
                <a:latin typeface="HG丸ｺﾞｼｯｸM-PRO" pitchFamily="50" charset="-128"/>
                <a:ea typeface="HG丸ｺﾞｼｯｸM-PRO" pitchFamily="50" charset="-128"/>
              </a:rPr>
              <a:t>(303</a:t>
            </a:r>
            <a:r>
              <a:rPr lang="ja-JP" altLang="en-US" sz="1800" b="1" dirty="0">
                <a:solidFill>
                  <a:prstClr val="black"/>
                </a:solidFill>
                <a:latin typeface="HG丸ｺﾞｼｯｸM-PRO" pitchFamily="50" charset="-128"/>
                <a:ea typeface="HG丸ｺﾞｼｯｸM-PRO" pitchFamily="50" charset="-128"/>
              </a:rPr>
              <a:t>㎜</a:t>
            </a:r>
            <a:r>
              <a:rPr lang="en-US" altLang="ja-JP" sz="1800" b="1" dirty="0">
                <a:solidFill>
                  <a:prstClr val="black"/>
                </a:solidFill>
                <a:latin typeface="HG丸ｺﾞｼｯｸM-PRO" pitchFamily="50" charset="-128"/>
                <a:ea typeface="HG丸ｺﾞｼｯｸM-PRO" pitchFamily="50" charset="-128"/>
              </a:rPr>
              <a:t>×216</a:t>
            </a:r>
            <a:r>
              <a:rPr lang="ja-JP" altLang="en-US" sz="1800" b="1" dirty="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dirty="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dirty="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a:solidFill>
                  <a:srgbClr val="FF0000"/>
                </a:solidFill>
                <a:latin typeface="HG丸ｺﾞｼｯｸM-PRO" pitchFamily="50" charset="-128"/>
                <a:ea typeface="HG丸ｺﾞｼｯｸM-PRO" pitchFamily="50" charset="-128"/>
              </a:rPr>
              <a:t>印刷物の仕上がりサイズは赤の枠</a:t>
            </a:r>
            <a:r>
              <a:rPr lang="en-US" altLang="ja-JP" sz="1800" b="1" dirty="0">
                <a:solidFill>
                  <a:srgbClr val="FF0000"/>
                </a:solidFill>
                <a:latin typeface="HG丸ｺﾞｼｯｸM-PRO" pitchFamily="50" charset="-128"/>
                <a:ea typeface="HG丸ｺﾞｼｯｸM-PRO" pitchFamily="50" charset="-128"/>
              </a:rPr>
              <a:t>(297</a:t>
            </a:r>
            <a:r>
              <a:rPr lang="ja-JP" altLang="en-US" sz="1800" b="1" dirty="0">
                <a:solidFill>
                  <a:srgbClr val="FF0000"/>
                </a:solidFill>
                <a:latin typeface="HG丸ｺﾞｼｯｸM-PRO" pitchFamily="50" charset="-128"/>
                <a:ea typeface="HG丸ｺﾞｼｯｸM-PRO" pitchFamily="50" charset="-128"/>
              </a:rPr>
              <a:t>㎜</a:t>
            </a:r>
            <a:r>
              <a:rPr lang="en-US" altLang="ja-JP" sz="1800" b="1" dirty="0">
                <a:solidFill>
                  <a:srgbClr val="FF0000"/>
                </a:solidFill>
                <a:latin typeface="HG丸ｺﾞｼｯｸM-PRO" pitchFamily="50" charset="-128"/>
                <a:ea typeface="HG丸ｺﾞｼｯｸM-PRO" pitchFamily="50" charset="-128"/>
              </a:rPr>
              <a:t>×210</a:t>
            </a:r>
            <a:r>
              <a:rPr lang="ja-JP" altLang="en-US" sz="1800" b="1" dirty="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dirty="0">
                <a:solidFill>
                  <a:srgbClr val="0070C0"/>
                </a:solidFill>
                <a:latin typeface="HG丸ｺﾞｼｯｸM-PRO" pitchFamily="50" charset="-128"/>
                <a:ea typeface="HG丸ｺﾞｼｯｸM-PRO" pitchFamily="50" charset="-128"/>
              </a:rPr>
              <a:t>POINT</a:t>
            </a:r>
            <a:r>
              <a:rPr lang="ja-JP" altLang="en-US" sz="2000" b="1" dirty="0">
                <a:solidFill>
                  <a:srgbClr val="0070C0"/>
                </a:solidFill>
                <a:latin typeface="HG丸ｺﾞｼｯｸM-PRO" pitchFamily="50" charset="-128"/>
                <a:ea typeface="HG丸ｺﾞｼｯｸM-PRO" pitchFamily="50" charset="-128"/>
              </a:rPr>
              <a:t>３</a:t>
            </a:r>
            <a:endParaRPr lang="en-US" altLang="ja-JP" sz="2000" b="1" dirty="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dirty="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a:solidFill>
                  <a:srgbClr val="0070C0"/>
                </a:solidFill>
                <a:latin typeface="HG丸ｺﾞｼｯｸM-PRO" pitchFamily="50" charset="-128"/>
                <a:ea typeface="HG丸ｺﾞｼｯｸM-PRO" pitchFamily="50" charset="-128"/>
              </a:rPr>
              <a:t>文字・イラスト・写真の絵柄等、</a:t>
            </a:r>
            <a:endParaRPr lang="en-US" altLang="ja-JP" sz="1800" b="1" dirty="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a:solidFill>
                  <a:srgbClr val="0070C0"/>
                </a:solidFill>
                <a:latin typeface="HG丸ｺﾞｼｯｸM-PRO" pitchFamily="50" charset="-128"/>
                <a:ea typeface="HG丸ｺﾞｼｯｸM-PRO" pitchFamily="50" charset="-128"/>
              </a:rPr>
              <a:t>仕上がりで切れてはいけない部分は</a:t>
            </a:r>
            <a:endParaRPr lang="en-US" altLang="ja-JP" sz="1800" b="1" dirty="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a:solidFill>
                  <a:srgbClr val="0070C0"/>
                </a:solidFill>
                <a:latin typeface="HG丸ｺﾞｼｯｸM-PRO" pitchFamily="50" charset="-128"/>
                <a:ea typeface="HG丸ｺﾞｼｯｸM-PRO" pitchFamily="50" charset="-128"/>
              </a:rPr>
              <a:t>青の枠（</a:t>
            </a:r>
            <a:r>
              <a:rPr lang="en-US" altLang="ja-JP" sz="1800" b="1" dirty="0">
                <a:solidFill>
                  <a:srgbClr val="0070C0"/>
                </a:solidFill>
                <a:latin typeface="HG丸ｺﾞｼｯｸM-PRO" pitchFamily="50" charset="-128"/>
                <a:ea typeface="HG丸ｺﾞｼｯｸM-PRO" pitchFamily="50" charset="-128"/>
              </a:rPr>
              <a:t>293</a:t>
            </a:r>
            <a:r>
              <a:rPr lang="ja-JP" altLang="en-US" sz="1800" b="1" dirty="0">
                <a:solidFill>
                  <a:srgbClr val="0070C0"/>
                </a:solidFill>
                <a:latin typeface="HG丸ｺﾞｼｯｸM-PRO" pitchFamily="50" charset="-128"/>
                <a:ea typeface="HG丸ｺﾞｼｯｸM-PRO" pitchFamily="50" charset="-128"/>
              </a:rPr>
              <a:t>㎜</a:t>
            </a:r>
            <a:r>
              <a:rPr lang="en-US" altLang="ja-JP" sz="1800" b="1" dirty="0">
                <a:solidFill>
                  <a:srgbClr val="0070C0"/>
                </a:solidFill>
                <a:latin typeface="HG丸ｺﾞｼｯｸM-PRO" pitchFamily="50" charset="-128"/>
                <a:ea typeface="HG丸ｺﾞｼｯｸM-PRO" pitchFamily="50" charset="-128"/>
              </a:rPr>
              <a:t>×206</a:t>
            </a:r>
            <a:r>
              <a:rPr lang="ja-JP" altLang="en-US" sz="1800" b="1" dirty="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カテゴリ.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89" y="0"/>
            <a:ext cx="7771631" cy="10907713"/>
          </a:xfrm>
          <a:prstGeom prst="rect">
            <a:avLst/>
          </a:prstGeom>
        </p:spPr>
      </p:pic>
      <p:pic>
        <p:nvPicPr>
          <p:cNvPr id="3" name="図 2" descr="年賀.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89" y="0"/>
            <a:ext cx="7771631" cy="10907713"/>
          </a:xfrm>
          <a:prstGeom prst="rect">
            <a:avLst/>
          </a:prstGeom>
        </p:spPr>
      </p:pic>
      <p:pic>
        <p:nvPicPr>
          <p:cNvPr id="5" name="図 4" descr="レイヤー-4.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433" y="0"/>
            <a:ext cx="7771631" cy="10907713"/>
          </a:xfrm>
          <a:prstGeom prst="rect">
            <a:avLst/>
          </a:prstGeom>
        </p:spPr>
      </p:pic>
      <p:pic>
        <p:nvPicPr>
          <p:cNvPr id="4" name="図 3" descr="レイヤー-3.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44" y="0"/>
            <a:ext cx="7771631" cy="10907713"/>
          </a:xfrm>
          <a:prstGeom prst="rect">
            <a:avLst/>
          </a:prstGeom>
        </p:spPr>
      </p:pic>
      <p:sp>
        <p:nvSpPr>
          <p:cNvPr id="42" name="テキスト ボックス 41"/>
          <p:cNvSpPr txBox="1"/>
          <p:nvPr/>
        </p:nvSpPr>
        <p:spPr>
          <a:xfrm>
            <a:off x="1909313" y="9270280"/>
            <a:ext cx="4801314" cy="461665"/>
          </a:xfrm>
          <a:prstGeom prst="rect">
            <a:avLst/>
          </a:prstGeom>
          <a:noFill/>
        </p:spPr>
        <p:txBody>
          <a:bodyPr wrap="none" rtlCol="0">
            <a:spAutoFit/>
          </a:bodyPr>
          <a:lstStyle/>
          <a:p>
            <a:r>
              <a:rPr kumimoji="1" lang="ja-JP" altLang="en-US" sz="2400" dirty="0">
                <a:solidFill>
                  <a:schemeClr val="bg1"/>
                </a:solidFill>
                <a:latin typeface="ＤＦＧ平成ゴシック体W9" pitchFamily="50" charset="-128"/>
                <a:ea typeface="ＤＦＧ平成ゴシック体W9" pitchFamily="50" charset="-128"/>
              </a:rPr>
              <a:t>入会金無料！体験授業も実施中。</a:t>
            </a:r>
          </a:p>
        </p:txBody>
      </p:sp>
      <p:sp>
        <p:nvSpPr>
          <p:cNvPr id="44" name="テキスト ボックス 43"/>
          <p:cNvSpPr txBox="1"/>
          <p:nvPr/>
        </p:nvSpPr>
        <p:spPr>
          <a:xfrm>
            <a:off x="3803180" y="9677539"/>
            <a:ext cx="2509020" cy="538609"/>
          </a:xfrm>
          <a:prstGeom prst="rect">
            <a:avLst/>
          </a:prstGeom>
          <a:noFill/>
        </p:spPr>
        <p:txBody>
          <a:bodyPr wrap="none" rtlCol="0">
            <a:spAutoFit/>
          </a:bodyPr>
          <a:lstStyle/>
          <a:p>
            <a:r>
              <a:rPr lang="en-US" altLang="zh-TW" sz="2900" dirty="0">
                <a:solidFill>
                  <a:schemeClr val="bg1"/>
                </a:solidFill>
                <a:latin typeface="ＤＦＧ平成ゴシック体W7" pitchFamily="50" charset="-128"/>
                <a:ea typeface="ＤＦＧ平成ゴシック体W7" pitchFamily="50" charset="-128"/>
              </a:rPr>
              <a:t>03-1234-1111</a:t>
            </a:r>
            <a:endParaRPr kumimoji="1" lang="ja-JP" altLang="en-US" sz="2900" dirty="0">
              <a:solidFill>
                <a:schemeClr val="bg1"/>
              </a:solidFill>
              <a:latin typeface="ＤＦＧ平成ゴシック体W7" pitchFamily="50" charset="-128"/>
              <a:ea typeface="ＤＦＧ平成ゴシック体W7" pitchFamily="50" charset="-128"/>
            </a:endParaRPr>
          </a:p>
        </p:txBody>
      </p:sp>
      <p:pic>
        <p:nvPicPr>
          <p:cNvPr id="46" name="Picture 12" descr="\\Server-win\share\アスクル関連\１月作業\0111アスクル\AI\019_939d_abacus\tel.png"/>
          <p:cNvPicPr>
            <a:picLocks noChangeAspect="1" noChangeArrowheads="1"/>
          </p:cNvPicPr>
          <p:nvPr/>
        </p:nvPicPr>
        <p:blipFill>
          <a:blip r:embed="rId6" cstate="print">
            <a:lum bright="70000" contrast="-70000"/>
          </a:blip>
          <a:srcRect/>
          <a:stretch>
            <a:fillRect/>
          </a:stretch>
        </p:blipFill>
        <p:spPr bwMode="auto">
          <a:xfrm>
            <a:off x="3658480" y="9831691"/>
            <a:ext cx="177800" cy="266700"/>
          </a:xfrm>
          <a:prstGeom prst="rect">
            <a:avLst/>
          </a:prstGeom>
          <a:noFill/>
        </p:spPr>
      </p:pic>
      <p:sp>
        <p:nvSpPr>
          <p:cNvPr id="47" name="テキスト ボックス 46"/>
          <p:cNvSpPr txBox="1"/>
          <p:nvPr/>
        </p:nvSpPr>
        <p:spPr>
          <a:xfrm>
            <a:off x="3625190" y="10169029"/>
            <a:ext cx="3805850" cy="292388"/>
          </a:xfrm>
          <a:prstGeom prst="rect">
            <a:avLst/>
          </a:prstGeom>
          <a:noFill/>
        </p:spPr>
        <p:txBody>
          <a:bodyPr wrap="none" rtlCol="0">
            <a:spAutoFit/>
          </a:bodyPr>
          <a:lstStyle/>
          <a:p>
            <a:r>
              <a:rPr lang="zh-TW" altLang="en-US" sz="1300" dirty="0">
                <a:solidFill>
                  <a:schemeClr val="bg1"/>
                </a:solidFill>
                <a:latin typeface="ＤＦＧ平成ゴシック体W7" pitchFamily="50" charset="-128"/>
                <a:ea typeface="ＤＦＧ平成ゴシック体W7" pitchFamily="50" charset="-128"/>
              </a:rPr>
              <a:t>東京都江東区豊洲</a:t>
            </a:r>
            <a:r>
              <a:rPr lang="en-US" altLang="zh-TW" sz="1300" dirty="0">
                <a:solidFill>
                  <a:schemeClr val="bg1"/>
                </a:solidFill>
                <a:latin typeface="ＤＦＧ平成ゴシック体W7" pitchFamily="50" charset="-128"/>
                <a:ea typeface="ＤＦＧ平成ゴシック体W7" pitchFamily="50" charset="-128"/>
              </a:rPr>
              <a:t>3-2-3</a:t>
            </a:r>
            <a:r>
              <a:rPr lang="ja-JP" altLang="en-US" sz="1300" dirty="0">
                <a:solidFill>
                  <a:schemeClr val="bg1"/>
                </a:solidFill>
                <a:latin typeface="ＤＦＧ平成ゴシック体W7" pitchFamily="50" charset="-128"/>
                <a:ea typeface="ＤＦＧ平成ゴシック体W7" pitchFamily="50" charset="-128"/>
              </a:rPr>
              <a:t>　</a:t>
            </a:r>
            <a:r>
              <a:rPr lang="en-US" altLang="ja-JP" sz="1300" dirty="0">
                <a:solidFill>
                  <a:schemeClr val="bg1"/>
                </a:solidFill>
                <a:latin typeface="ＤＦＧ平成ゴシック体W7" pitchFamily="50" charset="-128"/>
                <a:ea typeface="ＤＦＧ平成ゴシック体W7" pitchFamily="50" charset="-128"/>
              </a:rPr>
              <a:t>http://www.askult.com/</a:t>
            </a:r>
            <a:endParaRPr kumimoji="1" lang="ja-JP" altLang="en-US" sz="1300" dirty="0">
              <a:solidFill>
                <a:schemeClr val="bg1"/>
              </a:solidFill>
              <a:latin typeface="ＤＦＧ平成ゴシック体W7" pitchFamily="50" charset="-128"/>
              <a:ea typeface="ＤＦＧ平成ゴシック体W7" pitchFamily="50" charset="-128"/>
            </a:endParaRPr>
          </a:p>
        </p:txBody>
      </p:sp>
      <p:sp>
        <p:nvSpPr>
          <p:cNvPr id="49" name="角丸四角形 48"/>
          <p:cNvSpPr/>
          <p:nvPr/>
        </p:nvSpPr>
        <p:spPr>
          <a:xfrm>
            <a:off x="467475" y="7671274"/>
            <a:ext cx="2195795" cy="988504"/>
          </a:xfrm>
          <a:prstGeom prst="roundRect">
            <a:avLst>
              <a:gd name="adj" fmla="val 1442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endParaRPr lang="en-US" altLang="ja-JP" sz="1400" dirty="0">
              <a:solidFill>
                <a:schemeClr val="tx1"/>
              </a:solidFill>
            </a:endParaRPr>
          </a:p>
        </p:txBody>
      </p:sp>
      <p:sp>
        <p:nvSpPr>
          <p:cNvPr id="79" name="角丸四角形 78"/>
          <p:cNvSpPr/>
          <p:nvPr/>
        </p:nvSpPr>
        <p:spPr>
          <a:xfrm>
            <a:off x="5111548" y="7671274"/>
            <a:ext cx="2195795" cy="988504"/>
          </a:xfrm>
          <a:prstGeom prst="roundRect">
            <a:avLst>
              <a:gd name="adj" fmla="val 1442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endParaRPr kumimoji="1" lang="ja-JP" altLang="en-US" sz="1400" dirty="0">
              <a:solidFill>
                <a:schemeClr val="tx1"/>
              </a:solidFill>
            </a:endParaRPr>
          </a:p>
        </p:txBody>
      </p:sp>
      <p:sp>
        <p:nvSpPr>
          <p:cNvPr id="72" name="角丸四角形 71"/>
          <p:cNvSpPr/>
          <p:nvPr/>
        </p:nvSpPr>
        <p:spPr>
          <a:xfrm>
            <a:off x="2789512" y="7671274"/>
            <a:ext cx="2195795" cy="988504"/>
          </a:xfrm>
          <a:prstGeom prst="roundRect">
            <a:avLst>
              <a:gd name="adj" fmla="val 14426"/>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endParaRPr kumimoji="1" lang="ja-JP" altLang="en-US" sz="1400" dirty="0">
              <a:solidFill>
                <a:schemeClr val="tx1"/>
              </a:solidFill>
            </a:endParaRPr>
          </a:p>
        </p:txBody>
      </p:sp>
      <p:sp>
        <p:nvSpPr>
          <p:cNvPr id="52" name="角丸四角形 51"/>
          <p:cNvSpPr/>
          <p:nvPr/>
        </p:nvSpPr>
        <p:spPr>
          <a:xfrm>
            <a:off x="467475" y="7666275"/>
            <a:ext cx="2200819" cy="279519"/>
          </a:xfrm>
          <a:prstGeom prst="roundRect">
            <a:avLst>
              <a:gd name="adj" fmla="val 0"/>
            </a:avLst>
          </a:prstGeom>
          <a:solidFill>
            <a:srgbClr val="0053D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a:r>
              <a:rPr kumimoji="1" lang="ja-JP" altLang="en-US" sz="1200" dirty="0"/>
              <a:t>幼児クラス</a:t>
            </a:r>
          </a:p>
        </p:txBody>
      </p:sp>
      <p:sp>
        <p:nvSpPr>
          <p:cNvPr id="53" name="角丸四角形 52"/>
          <p:cNvSpPr/>
          <p:nvPr/>
        </p:nvSpPr>
        <p:spPr>
          <a:xfrm>
            <a:off x="5112093" y="7666275"/>
            <a:ext cx="2199568" cy="279519"/>
          </a:xfrm>
          <a:prstGeom prst="roundRect">
            <a:avLst>
              <a:gd name="adj" fmla="val 0"/>
            </a:avLst>
          </a:prstGeom>
          <a:solidFill>
            <a:srgbClr val="0053D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a:r>
              <a:rPr lang="ja-JP" altLang="en-US" sz="1200" dirty="0"/>
              <a:t>小学校高学年クラス</a:t>
            </a:r>
            <a:endParaRPr kumimoji="1" lang="ja-JP" altLang="en-US" sz="1200" dirty="0"/>
          </a:p>
        </p:txBody>
      </p:sp>
      <p:sp>
        <p:nvSpPr>
          <p:cNvPr id="51" name="角丸四角形 50"/>
          <p:cNvSpPr/>
          <p:nvPr/>
        </p:nvSpPr>
        <p:spPr>
          <a:xfrm>
            <a:off x="2791670" y="7666275"/>
            <a:ext cx="2195795" cy="279519"/>
          </a:xfrm>
          <a:prstGeom prst="roundRect">
            <a:avLst>
              <a:gd name="adj" fmla="val 0"/>
            </a:avLst>
          </a:prstGeom>
          <a:solidFill>
            <a:srgbClr val="0053D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a:r>
              <a:rPr kumimoji="1" lang="ja-JP" altLang="en-US" sz="1200" dirty="0"/>
              <a:t>小学校低学年クラス</a:t>
            </a:r>
          </a:p>
        </p:txBody>
      </p:sp>
      <p:sp>
        <p:nvSpPr>
          <p:cNvPr id="80" name="テキスト ボックス 79"/>
          <p:cNvSpPr txBox="1"/>
          <p:nvPr/>
        </p:nvSpPr>
        <p:spPr>
          <a:xfrm>
            <a:off x="597936" y="9927361"/>
            <a:ext cx="2852063" cy="492443"/>
          </a:xfrm>
          <a:prstGeom prst="rect">
            <a:avLst/>
          </a:prstGeom>
          <a:noFill/>
        </p:spPr>
        <p:txBody>
          <a:bodyPr wrap="none" rtlCol="0">
            <a:spAutoFit/>
          </a:bodyPr>
          <a:lstStyle/>
          <a:p>
            <a:r>
              <a:rPr lang="ja-JP" altLang="en-US" sz="2600" b="1" dirty="0">
                <a:solidFill>
                  <a:schemeClr val="bg1"/>
                </a:solidFill>
                <a:latin typeface="ＤＦＧ平成ゴシック体W9" pitchFamily="50" charset="-128"/>
                <a:ea typeface="ＤＦＧ平成ゴシック体W9" pitchFamily="50" charset="-128"/>
              </a:rPr>
              <a:t>アスクル英語教室</a:t>
            </a:r>
            <a:endParaRPr kumimoji="1" lang="ja-JP" altLang="en-US" sz="2600" b="1" dirty="0">
              <a:solidFill>
                <a:schemeClr val="bg1"/>
              </a:solidFill>
              <a:latin typeface="ＤＦＧ平成ゴシック体W9" pitchFamily="50" charset="-128"/>
              <a:ea typeface="ＤＦＧ平成ゴシック体W9" pitchFamily="50" charset="-128"/>
            </a:endParaRPr>
          </a:p>
        </p:txBody>
      </p:sp>
      <p:sp>
        <p:nvSpPr>
          <p:cNvPr id="6" name="ホームベース 5"/>
          <p:cNvSpPr/>
          <p:nvPr/>
        </p:nvSpPr>
        <p:spPr>
          <a:xfrm>
            <a:off x="1487368" y="8720058"/>
            <a:ext cx="658789" cy="414270"/>
          </a:xfrm>
          <a:prstGeom prst="homePlate">
            <a:avLst/>
          </a:prstGeom>
        </p:spPr>
        <p:txBody>
          <a:bodyPr wrap="square" lIns="0" tIns="0" rIns="0" bIns="0" rtlCol="0" anchor="ctr">
            <a:spAutoFit/>
          </a:bodyPr>
          <a:lstStyle/>
          <a:p>
            <a:pPr algn="ctr"/>
            <a:endParaRPr kumimoji="1" lang="ja-JP" altLang="en-US" sz="3200" b="1" dirty="0">
              <a:latin typeface="HGP創英角ｺﾞｼｯｸUB" panose="020B0900000000000000" pitchFamily="50" charset="-128"/>
              <a:ea typeface="HGP創英角ｺﾞｼｯｸUB" panose="020B0900000000000000" pitchFamily="50" charset="-128"/>
            </a:endParaRPr>
          </a:p>
        </p:txBody>
      </p:sp>
      <p:sp>
        <p:nvSpPr>
          <p:cNvPr id="7" name="ホームベース 6"/>
          <p:cNvSpPr/>
          <p:nvPr/>
        </p:nvSpPr>
        <p:spPr>
          <a:xfrm>
            <a:off x="651279" y="9323931"/>
            <a:ext cx="1101266" cy="369332"/>
          </a:xfrm>
          <a:prstGeom prst="homePlate">
            <a:avLst>
              <a:gd name="adj" fmla="val 35717"/>
            </a:avLst>
          </a:prstGeom>
          <a:solidFill>
            <a:srgbClr val="FF6600"/>
          </a:solidFill>
        </p:spPr>
        <p:txBody>
          <a:bodyPr wrap="square" lIns="0" tIns="0" rIns="0" bIns="0" rtlCol="0" anchor="ctr">
            <a:spAutoFit/>
          </a:bodyPr>
          <a:lstStyle/>
          <a:p>
            <a:pPr algn="ctr"/>
            <a:r>
              <a:rPr lang="en-US" altLang="ja-JP" sz="1200" b="1" dirty="0">
                <a:latin typeface="+mj-ea"/>
                <a:ea typeface="+mj-ea"/>
              </a:rPr>
              <a:t>5</a:t>
            </a:r>
            <a:r>
              <a:rPr lang="ja-JP" altLang="en-US" sz="1200" b="1" dirty="0">
                <a:latin typeface="+mj-ea"/>
                <a:ea typeface="+mj-ea"/>
              </a:rPr>
              <a:t>月</a:t>
            </a:r>
            <a:r>
              <a:rPr lang="en-US" altLang="ja-JP" sz="1200" b="1" dirty="0">
                <a:latin typeface="+mj-ea"/>
                <a:ea typeface="+mj-ea"/>
              </a:rPr>
              <a:t>10</a:t>
            </a:r>
            <a:r>
              <a:rPr lang="ja-JP" altLang="en-US" sz="1200" b="1" dirty="0">
                <a:latin typeface="+mj-ea"/>
                <a:ea typeface="+mj-ea"/>
              </a:rPr>
              <a:t>日まで</a:t>
            </a:r>
            <a:endParaRPr lang="en-US" altLang="ja-JP" sz="1200" b="1" dirty="0">
              <a:latin typeface="+mj-ea"/>
              <a:ea typeface="+mj-ea"/>
            </a:endParaRPr>
          </a:p>
          <a:p>
            <a:pPr algn="ctr"/>
            <a:r>
              <a:rPr kumimoji="1" lang="ja-JP" altLang="en-US" sz="1200" b="1" dirty="0">
                <a:latin typeface="+mj-ea"/>
                <a:ea typeface="+mj-ea"/>
              </a:rPr>
              <a:t>期間限定</a:t>
            </a:r>
          </a:p>
        </p:txBody>
      </p:sp>
      <p:sp>
        <p:nvSpPr>
          <p:cNvPr id="8" name="テキスト ボックス 7"/>
          <p:cNvSpPr txBox="1"/>
          <p:nvPr/>
        </p:nvSpPr>
        <p:spPr>
          <a:xfrm>
            <a:off x="602726" y="7953428"/>
            <a:ext cx="1942717" cy="246221"/>
          </a:xfrm>
          <a:prstGeom prst="rect">
            <a:avLst/>
          </a:prstGeom>
          <a:noFill/>
        </p:spPr>
        <p:txBody>
          <a:bodyPr wrap="square" rtlCol="0">
            <a:spAutoFit/>
          </a:bodyPr>
          <a:lstStyle/>
          <a:p>
            <a:pPr algn="ctr"/>
            <a:r>
              <a:rPr kumimoji="1" lang="ja-JP" altLang="en-US" sz="1000" dirty="0"/>
              <a:t>歌や遊びで英語になれよう！</a:t>
            </a:r>
          </a:p>
        </p:txBody>
      </p:sp>
      <p:sp>
        <p:nvSpPr>
          <p:cNvPr id="81" name="テキスト ボックス 80"/>
          <p:cNvSpPr txBox="1"/>
          <p:nvPr/>
        </p:nvSpPr>
        <p:spPr>
          <a:xfrm>
            <a:off x="602726" y="8152532"/>
            <a:ext cx="1942717" cy="461665"/>
          </a:xfrm>
          <a:prstGeom prst="rect">
            <a:avLst/>
          </a:prstGeom>
          <a:noFill/>
        </p:spPr>
        <p:txBody>
          <a:bodyPr wrap="square" rtlCol="0">
            <a:spAutoFit/>
          </a:bodyPr>
          <a:lstStyle/>
          <a:p>
            <a:pPr algn="ctr"/>
            <a:r>
              <a:rPr kumimoji="1" lang="en-US" altLang="ja-JP" sz="800" dirty="0">
                <a:solidFill>
                  <a:srgbClr val="FF6600"/>
                </a:solidFill>
              </a:rPr>
              <a:t>【</a:t>
            </a:r>
            <a:r>
              <a:rPr kumimoji="1" lang="ja-JP" altLang="en-US" sz="800" dirty="0">
                <a:solidFill>
                  <a:srgbClr val="FF6600"/>
                </a:solidFill>
              </a:rPr>
              <a:t>授業時間</a:t>
            </a:r>
            <a:r>
              <a:rPr kumimoji="1" lang="en-US" altLang="ja-JP" sz="800" dirty="0">
                <a:solidFill>
                  <a:srgbClr val="FF6600"/>
                </a:solidFill>
              </a:rPr>
              <a:t>】</a:t>
            </a:r>
            <a:r>
              <a:rPr kumimoji="1" lang="ja-JP" altLang="en-US" sz="800" dirty="0">
                <a:solidFill>
                  <a:srgbClr val="FF6600"/>
                </a:solidFill>
              </a:rPr>
              <a:t>週</a:t>
            </a:r>
            <a:r>
              <a:rPr kumimoji="1" lang="en-US" altLang="ja-JP" sz="800" dirty="0">
                <a:solidFill>
                  <a:srgbClr val="FF6600"/>
                </a:solidFill>
              </a:rPr>
              <a:t>1</a:t>
            </a:r>
            <a:r>
              <a:rPr kumimoji="1" lang="ja-JP" altLang="en-US" sz="800" dirty="0">
                <a:solidFill>
                  <a:srgbClr val="FF6600"/>
                </a:solidFill>
              </a:rPr>
              <a:t>回</a:t>
            </a:r>
            <a:r>
              <a:rPr kumimoji="1" lang="en-US" altLang="ja-JP" sz="800" dirty="0">
                <a:solidFill>
                  <a:srgbClr val="FF6600"/>
                </a:solidFill>
              </a:rPr>
              <a:t>30</a:t>
            </a:r>
            <a:r>
              <a:rPr kumimoji="1" lang="ja-JP" altLang="en-US" sz="800" dirty="0">
                <a:solidFill>
                  <a:srgbClr val="FF6600"/>
                </a:solidFill>
              </a:rPr>
              <a:t>分　</a:t>
            </a:r>
            <a:r>
              <a:rPr kumimoji="1" lang="en-US" altLang="ja-JP" sz="800" dirty="0">
                <a:solidFill>
                  <a:srgbClr val="FF6600"/>
                </a:solidFill>
              </a:rPr>
              <a:t>【</a:t>
            </a:r>
            <a:r>
              <a:rPr kumimoji="1" lang="ja-JP" altLang="en-US" sz="800" dirty="0">
                <a:solidFill>
                  <a:srgbClr val="FF6600"/>
                </a:solidFill>
              </a:rPr>
              <a:t>月謝</a:t>
            </a:r>
            <a:r>
              <a:rPr kumimoji="1" lang="en-US" altLang="ja-JP" sz="800" dirty="0">
                <a:solidFill>
                  <a:srgbClr val="FF6600"/>
                </a:solidFill>
              </a:rPr>
              <a:t>】¥3,000</a:t>
            </a:r>
          </a:p>
          <a:p>
            <a:r>
              <a:rPr lang="ja-JP" altLang="en-US" sz="800" dirty="0"/>
              <a:t>耳の良い幼児の内から身近に英語を感じられる授業を展開しています。</a:t>
            </a:r>
            <a:endParaRPr kumimoji="1" lang="ja-JP" altLang="en-US" sz="800" dirty="0"/>
          </a:p>
        </p:txBody>
      </p:sp>
      <p:sp>
        <p:nvSpPr>
          <p:cNvPr id="82" name="テキスト ボックス 81"/>
          <p:cNvSpPr txBox="1"/>
          <p:nvPr/>
        </p:nvSpPr>
        <p:spPr>
          <a:xfrm>
            <a:off x="2911383" y="7953428"/>
            <a:ext cx="1942717" cy="246221"/>
          </a:xfrm>
          <a:prstGeom prst="rect">
            <a:avLst/>
          </a:prstGeom>
          <a:noFill/>
        </p:spPr>
        <p:txBody>
          <a:bodyPr wrap="square" rtlCol="0">
            <a:spAutoFit/>
          </a:bodyPr>
          <a:lstStyle/>
          <a:p>
            <a:pPr algn="ctr"/>
            <a:r>
              <a:rPr kumimoji="1" lang="ja-JP" altLang="en-US" sz="1000" dirty="0"/>
              <a:t>英会話の基礎を習慣化</a:t>
            </a:r>
          </a:p>
        </p:txBody>
      </p:sp>
      <p:sp>
        <p:nvSpPr>
          <p:cNvPr id="83" name="テキスト ボックス 82"/>
          <p:cNvSpPr txBox="1"/>
          <p:nvPr/>
        </p:nvSpPr>
        <p:spPr>
          <a:xfrm>
            <a:off x="2911383" y="8152532"/>
            <a:ext cx="1942717" cy="461665"/>
          </a:xfrm>
          <a:prstGeom prst="rect">
            <a:avLst/>
          </a:prstGeom>
          <a:noFill/>
        </p:spPr>
        <p:txBody>
          <a:bodyPr wrap="square" rtlCol="0">
            <a:spAutoFit/>
          </a:bodyPr>
          <a:lstStyle/>
          <a:p>
            <a:pPr algn="ctr"/>
            <a:r>
              <a:rPr kumimoji="1" lang="en-US" altLang="ja-JP" sz="800" dirty="0">
                <a:solidFill>
                  <a:srgbClr val="FF6600"/>
                </a:solidFill>
              </a:rPr>
              <a:t>【</a:t>
            </a:r>
            <a:r>
              <a:rPr kumimoji="1" lang="ja-JP" altLang="en-US" sz="800" dirty="0">
                <a:solidFill>
                  <a:srgbClr val="FF6600"/>
                </a:solidFill>
              </a:rPr>
              <a:t>授業時間</a:t>
            </a:r>
            <a:r>
              <a:rPr kumimoji="1" lang="en-US" altLang="ja-JP" sz="800" dirty="0">
                <a:solidFill>
                  <a:srgbClr val="FF6600"/>
                </a:solidFill>
              </a:rPr>
              <a:t>】</a:t>
            </a:r>
            <a:r>
              <a:rPr kumimoji="1" lang="ja-JP" altLang="en-US" sz="800" dirty="0">
                <a:solidFill>
                  <a:srgbClr val="FF6600"/>
                </a:solidFill>
              </a:rPr>
              <a:t>週</a:t>
            </a:r>
            <a:r>
              <a:rPr kumimoji="1" lang="en-US" altLang="ja-JP" sz="800" dirty="0">
                <a:solidFill>
                  <a:srgbClr val="FF6600"/>
                </a:solidFill>
              </a:rPr>
              <a:t>1</a:t>
            </a:r>
            <a:r>
              <a:rPr kumimoji="1" lang="ja-JP" altLang="en-US" sz="800" dirty="0">
                <a:solidFill>
                  <a:srgbClr val="FF6600"/>
                </a:solidFill>
              </a:rPr>
              <a:t>回</a:t>
            </a:r>
            <a:r>
              <a:rPr kumimoji="1" lang="en-US" altLang="ja-JP" sz="800" dirty="0">
                <a:solidFill>
                  <a:srgbClr val="FF6600"/>
                </a:solidFill>
              </a:rPr>
              <a:t>60</a:t>
            </a:r>
            <a:r>
              <a:rPr kumimoji="1" lang="ja-JP" altLang="en-US" sz="800" dirty="0">
                <a:solidFill>
                  <a:srgbClr val="FF6600"/>
                </a:solidFill>
              </a:rPr>
              <a:t>分　</a:t>
            </a:r>
            <a:r>
              <a:rPr kumimoji="1" lang="en-US" altLang="ja-JP" sz="800" dirty="0">
                <a:solidFill>
                  <a:srgbClr val="FF6600"/>
                </a:solidFill>
              </a:rPr>
              <a:t>【</a:t>
            </a:r>
            <a:r>
              <a:rPr kumimoji="1" lang="ja-JP" altLang="en-US" sz="800" dirty="0">
                <a:solidFill>
                  <a:srgbClr val="FF6600"/>
                </a:solidFill>
              </a:rPr>
              <a:t>月謝</a:t>
            </a:r>
            <a:r>
              <a:rPr kumimoji="1" lang="en-US" altLang="ja-JP" sz="800" dirty="0">
                <a:solidFill>
                  <a:srgbClr val="FF6600"/>
                </a:solidFill>
              </a:rPr>
              <a:t>】¥5,000</a:t>
            </a:r>
          </a:p>
          <a:p>
            <a:r>
              <a:rPr lang="ja-JP" altLang="en-US" sz="800" dirty="0"/>
              <a:t>耳の良い幼児の内から身近に英語を感じられる授業を展開しています。</a:t>
            </a:r>
            <a:endParaRPr kumimoji="1" lang="ja-JP" altLang="en-US" sz="800" dirty="0"/>
          </a:p>
        </p:txBody>
      </p:sp>
      <p:sp>
        <p:nvSpPr>
          <p:cNvPr id="84" name="テキスト ボックス 83"/>
          <p:cNvSpPr txBox="1"/>
          <p:nvPr/>
        </p:nvSpPr>
        <p:spPr>
          <a:xfrm>
            <a:off x="5214659" y="7953428"/>
            <a:ext cx="1942717" cy="246221"/>
          </a:xfrm>
          <a:prstGeom prst="rect">
            <a:avLst/>
          </a:prstGeom>
          <a:noFill/>
        </p:spPr>
        <p:txBody>
          <a:bodyPr wrap="square" rtlCol="0">
            <a:spAutoFit/>
          </a:bodyPr>
          <a:lstStyle/>
          <a:p>
            <a:pPr algn="ctr"/>
            <a:r>
              <a:rPr kumimoji="1" lang="ja-JP" altLang="en-US" sz="1000" dirty="0"/>
              <a:t>一般会話から文法学習まで</a:t>
            </a:r>
          </a:p>
        </p:txBody>
      </p:sp>
      <p:sp>
        <p:nvSpPr>
          <p:cNvPr id="85" name="テキスト ボックス 84"/>
          <p:cNvSpPr txBox="1"/>
          <p:nvPr/>
        </p:nvSpPr>
        <p:spPr>
          <a:xfrm>
            <a:off x="5214659" y="8152532"/>
            <a:ext cx="1942717" cy="461665"/>
          </a:xfrm>
          <a:prstGeom prst="rect">
            <a:avLst/>
          </a:prstGeom>
          <a:noFill/>
        </p:spPr>
        <p:txBody>
          <a:bodyPr wrap="square" rtlCol="0">
            <a:spAutoFit/>
          </a:bodyPr>
          <a:lstStyle/>
          <a:p>
            <a:pPr algn="ctr"/>
            <a:r>
              <a:rPr kumimoji="1" lang="en-US" altLang="ja-JP" sz="800" dirty="0">
                <a:solidFill>
                  <a:srgbClr val="FF6600"/>
                </a:solidFill>
              </a:rPr>
              <a:t>【</a:t>
            </a:r>
            <a:r>
              <a:rPr kumimoji="1" lang="ja-JP" altLang="en-US" sz="800" dirty="0">
                <a:solidFill>
                  <a:srgbClr val="FF6600"/>
                </a:solidFill>
              </a:rPr>
              <a:t>授業時間</a:t>
            </a:r>
            <a:r>
              <a:rPr kumimoji="1" lang="en-US" altLang="ja-JP" sz="800" dirty="0">
                <a:solidFill>
                  <a:srgbClr val="FF6600"/>
                </a:solidFill>
              </a:rPr>
              <a:t>】</a:t>
            </a:r>
            <a:r>
              <a:rPr kumimoji="1" lang="ja-JP" altLang="en-US" sz="800" dirty="0">
                <a:solidFill>
                  <a:srgbClr val="FF6600"/>
                </a:solidFill>
              </a:rPr>
              <a:t>週</a:t>
            </a:r>
            <a:r>
              <a:rPr kumimoji="1" lang="en-US" altLang="ja-JP" sz="800" dirty="0">
                <a:solidFill>
                  <a:srgbClr val="FF6600"/>
                </a:solidFill>
              </a:rPr>
              <a:t>1</a:t>
            </a:r>
            <a:r>
              <a:rPr kumimoji="1" lang="ja-JP" altLang="en-US" sz="800" dirty="0">
                <a:solidFill>
                  <a:srgbClr val="FF6600"/>
                </a:solidFill>
              </a:rPr>
              <a:t>回</a:t>
            </a:r>
            <a:r>
              <a:rPr kumimoji="1" lang="en-US" altLang="ja-JP" sz="800" dirty="0">
                <a:solidFill>
                  <a:srgbClr val="FF6600"/>
                </a:solidFill>
              </a:rPr>
              <a:t>45</a:t>
            </a:r>
            <a:r>
              <a:rPr kumimoji="1" lang="ja-JP" altLang="en-US" sz="800" dirty="0">
                <a:solidFill>
                  <a:srgbClr val="FF6600"/>
                </a:solidFill>
              </a:rPr>
              <a:t>分　</a:t>
            </a:r>
            <a:r>
              <a:rPr kumimoji="1" lang="en-US" altLang="ja-JP" sz="800" dirty="0">
                <a:solidFill>
                  <a:srgbClr val="FF6600"/>
                </a:solidFill>
              </a:rPr>
              <a:t>【</a:t>
            </a:r>
            <a:r>
              <a:rPr kumimoji="1" lang="ja-JP" altLang="en-US" sz="800" dirty="0">
                <a:solidFill>
                  <a:srgbClr val="FF6600"/>
                </a:solidFill>
              </a:rPr>
              <a:t>月謝</a:t>
            </a:r>
            <a:r>
              <a:rPr kumimoji="1" lang="en-US" altLang="ja-JP" sz="800" dirty="0">
                <a:solidFill>
                  <a:srgbClr val="FF6600"/>
                </a:solidFill>
              </a:rPr>
              <a:t>】¥5,500</a:t>
            </a:r>
          </a:p>
          <a:p>
            <a:r>
              <a:rPr lang="ja-JP" altLang="en-US" sz="800" dirty="0"/>
              <a:t>耳の良い幼児の内から身近に英語を感じられる授業を展開しています。</a:t>
            </a:r>
            <a:endParaRPr kumimoji="1" lang="ja-JP" altLang="en-US" sz="800" dirty="0"/>
          </a:p>
        </p:txBody>
      </p:sp>
      <p:sp>
        <p:nvSpPr>
          <p:cNvPr id="10" name="星 12 9"/>
          <p:cNvSpPr/>
          <p:nvPr/>
        </p:nvSpPr>
        <p:spPr>
          <a:xfrm>
            <a:off x="4720381" y="493880"/>
            <a:ext cx="2537661" cy="2483515"/>
          </a:xfrm>
          <a:prstGeom prst="star12">
            <a:avLst/>
          </a:prstGeom>
          <a:solidFill>
            <a:srgbClr val="ED7D31"/>
          </a:solidFill>
          <a:ln w="76200" cmpd="sng">
            <a:solidFill>
              <a:schemeClr val="bg1"/>
            </a:solidFill>
          </a:ln>
          <a:effectLst>
            <a:outerShdw dist="139700" dir="2700000" algn="tl" rotWithShape="0">
              <a:srgbClr val="000000">
                <a:alpha val="70000"/>
              </a:srgbClr>
            </a:outerShdw>
          </a:effectLst>
        </p:spPr>
        <p:txBody>
          <a:bodyPr wrap="square" lIns="0" tIns="0" rIns="0" bIns="0" rtlCol="0" anchor="ctr">
            <a:spAutoFit/>
          </a:bodyPr>
          <a:lstStyle/>
          <a:p>
            <a:pPr algn="ctr"/>
            <a:endParaRPr kumimoji="1" lang="ja-JP" altLang="en-US" sz="3200" b="1" dirty="0">
              <a:latin typeface="HGP創英角ｺﾞｼｯｸUB" panose="020B0900000000000000" pitchFamily="50" charset="-128"/>
              <a:ea typeface="HGP創英角ｺﾞｼｯｸUB" panose="020B0900000000000000" pitchFamily="50" charset="-128"/>
            </a:endParaRPr>
          </a:p>
        </p:txBody>
      </p:sp>
      <p:sp>
        <p:nvSpPr>
          <p:cNvPr id="27" name="正方形/長方形 26"/>
          <p:cNvSpPr/>
          <p:nvPr/>
        </p:nvSpPr>
        <p:spPr>
          <a:xfrm>
            <a:off x="5198414" y="1146740"/>
            <a:ext cx="1620957" cy="1262807"/>
          </a:xfrm>
          <a:prstGeom prst="rect">
            <a:avLst/>
          </a:prstGeom>
        </p:spPr>
        <p:txBody>
          <a:bodyPr wrap="none">
            <a:spAutoFit/>
          </a:bodyPr>
          <a:lstStyle/>
          <a:p>
            <a:pPr algn="ctr"/>
            <a:r>
              <a:rPr lang="en-US" altLang="ja-JP" dirty="0">
                <a:solidFill>
                  <a:srgbClr val="FFFF00"/>
                </a:solidFill>
              </a:rPr>
              <a:t>5</a:t>
            </a:r>
            <a:r>
              <a:rPr lang="ja-JP" altLang="en-US" dirty="0">
                <a:solidFill>
                  <a:srgbClr val="FFFF00"/>
                </a:solidFill>
              </a:rPr>
              <a:t>月</a:t>
            </a:r>
            <a:r>
              <a:rPr lang="en-US" altLang="ja-JP" dirty="0">
                <a:solidFill>
                  <a:srgbClr val="FFFF00"/>
                </a:solidFill>
              </a:rPr>
              <a:t>10</a:t>
            </a:r>
            <a:r>
              <a:rPr lang="ja-JP" altLang="en-US" dirty="0">
                <a:solidFill>
                  <a:srgbClr val="FFFF00"/>
                </a:solidFill>
              </a:rPr>
              <a:t>日まで</a:t>
            </a:r>
          </a:p>
          <a:p>
            <a:pPr algn="ctr"/>
            <a:r>
              <a:rPr lang="ja-JP" altLang="en-US" sz="2800" b="1" dirty="0">
                <a:solidFill>
                  <a:srgbClr val="FFFF00"/>
                </a:solidFill>
              </a:rPr>
              <a:t>無料体験</a:t>
            </a:r>
            <a:endParaRPr lang="en-US" altLang="ja-JP" sz="2800" b="1" dirty="0">
              <a:solidFill>
                <a:srgbClr val="FFFF00"/>
              </a:solidFill>
            </a:endParaRPr>
          </a:p>
          <a:p>
            <a:pPr algn="ctr"/>
            <a:r>
              <a:rPr lang="ja-JP" altLang="en-US" sz="2800" b="1" dirty="0">
                <a:solidFill>
                  <a:srgbClr val="FFFF00"/>
                </a:solidFill>
              </a:rPr>
              <a:t>実施中</a:t>
            </a:r>
          </a:p>
        </p:txBody>
      </p:sp>
    </p:spTree>
    <p:extLst>
      <p:ext uri="{BB962C8B-B14F-4D97-AF65-F5344CB8AC3E}">
        <p14:creationId xmlns:p14="http://schemas.microsoft.com/office/powerpoint/2010/main" val="3071132631"/>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square" lIns="0" tIns="0" rIns="0" bIns="0">
        <a:spAutoFit/>
      </a:bodyPr>
      <a:lstStyle>
        <a:defPPr>
          <a:defRPr sz="3200" b="1" dirty="0" smtClean="0">
            <a:latin typeface="HGP創英角ｺﾞｼｯｸUB" panose="020B0900000000000000" pitchFamily="50" charset="-128"/>
            <a:ea typeface="HGP創英角ｺﾞｼｯｸUB" panose="020B0900000000000000" pitchFamily="50" charset="-128"/>
          </a:defRPr>
        </a:defPPr>
      </a:lstStyle>
    </a:spDef>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1569</TotalTime>
  <Words>195</Words>
  <Application>Microsoft Office PowerPoint</Application>
  <PresentationFormat>ユーザー設定</PresentationFormat>
  <Paragraphs>38</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ＤＦＧ平成ゴシック体W7</vt:lpstr>
      <vt:lpstr>ＤＦＧ平成ゴシック体W9</vt:lpstr>
      <vt:lpstr>HGP創英角ｺﾞｼｯｸUB</vt:lpstr>
      <vt:lpstr>HG丸ｺﾞｼｯｸM-PRO</vt:lpstr>
      <vt:lpstr>ＭＳ Ｐゴシック</vt:lpstr>
      <vt:lpstr>Arial</vt:lpstr>
      <vt:lpstr>Calibri</vt:lpstr>
      <vt:lpstr>Calibri Light</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鈴木 翔</cp:lastModifiedBy>
  <cp:revision>174</cp:revision>
  <cp:lastPrinted>2016-11-25T09:51:26Z</cp:lastPrinted>
  <dcterms:created xsi:type="dcterms:W3CDTF">2013-08-07T01:16:52Z</dcterms:created>
  <dcterms:modified xsi:type="dcterms:W3CDTF">2017-08-16T08:30:31Z</dcterms:modified>
</cp:coreProperties>
</file>