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7BC4"/>
    <a:srgbClr val="ED8509"/>
    <a:srgbClr val="FFF000"/>
    <a:srgbClr val="EE858C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064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17/03/20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7" name="図 6" descr="レイヤー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3751866" y="10171581"/>
            <a:ext cx="1061898" cy="430887"/>
          </a:xfrm>
          <a:prstGeom prst="rect">
            <a:avLst/>
          </a:prstGeom>
          <a:solidFill>
            <a:srgbClr val="ED8509"/>
          </a:solidFill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120518" y="10098900"/>
            <a:ext cx="217239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メイリオ"/>
                <a:ea typeface="メイリオ"/>
                <a:cs typeface="メイリオ"/>
              </a:rPr>
              <a:t>http://www.askult.com/</a:t>
            </a:r>
            <a:endParaRPr lang="ja-JP" altLang="en-US" sz="13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120518" y="10343971"/>
            <a:ext cx="161514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err="1">
                <a:latin typeface="メイリオ"/>
                <a:ea typeface="メイリオ"/>
                <a:cs typeface="メイリオ"/>
              </a:rPr>
              <a:t>askul</a:t>
            </a:r>
            <a:r>
              <a:rPr lang="en-US" altLang="ja-JP" sz="1300" dirty="0">
                <a:latin typeface="メイリオ"/>
                <a:ea typeface="メイリオ"/>
                <a:cs typeface="メイリオ"/>
              </a:rPr>
              <a:t>@:××××××</a:t>
            </a:r>
            <a:endParaRPr lang="ja-JP" altLang="en-US" sz="13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91298" y="10192728"/>
            <a:ext cx="3019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アスクルショッピングセンター</a:t>
            </a:r>
            <a:endParaRPr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942661" y="9691973"/>
            <a:ext cx="3802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41829" y="10139898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URL</a:t>
            </a:r>
            <a:endParaRPr lang="ja-JP" altLang="en-US" sz="900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820189" y="10399514"/>
            <a:ext cx="4695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MAIL</a:t>
            </a:r>
            <a:endParaRPr lang="ja-JP" altLang="en-US" sz="900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1" name="角丸四角形 10"/>
          <p:cNvSpPr/>
          <p:nvPr/>
        </p:nvSpPr>
        <p:spPr>
          <a:xfrm rot="685643">
            <a:off x="5261641" y="4381924"/>
            <a:ext cx="1939968" cy="110245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3E0000"/>
                </a:solidFill>
              </a:rPr>
              <a:t>Point Card</a:t>
            </a:r>
            <a:endParaRPr kumimoji="1" lang="ja-JP" altLang="en-US" dirty="0">
              <a:solidFill>
                <a:srgbClr val="3E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485361" y="1913741"/>
            <a:ext cx="469872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ED8509"/>
                </a:solidFill>
                <a:latin typeface="ＤＦＰ太丸ゴシック体"/>
                <a:ea typeface="ＤＦＰ太丸ゴシック体"/>
                <a:cs typeface="ＤＦＰ太丸ゴシック体"/>
              </a:rPr>
              <a:t>ポイントカード新規会員</a:t>
            </a:r>
            <a:endParaRPr kumimoji="1" lang="en-US" altLang="ja-JP" sz="3200" dirty="0" smtClean="0">
              <a:solidFill>
                <a:srgbClr val="ED8509"/>
              </a:solidFill>
              <a:latin typeface="ＤＦＰ太丸ゴシック体"/>
              <a:ea typeface="ＤＦＰ太丸ゴシック体"/>
              <a:cs typeface="ＤＦＰ太丸ゴシック体"/>
            </a:endParaRPr>
          </a:p>
          <a:p>
            <a:pPr algn="ctr"/>
            <a:r>
              <a:rPr lang="ja-JP" altLang="en-US" sz="4400" dirty="0" smtClean="0">
                <a:solidFill>
                  <a:srgbClr val="ED8509"/>
                </a:solidFill>
                <a:latin typeface="ＤＦＰ太丸ゴシック体"/>
                <a:ea typeface="ＤＦＰ太丸ゴシック体"/>
                <a:cs typeface="ＤＦＰ太丸ゴシック体"/>
              </a:rPr>
              <a:t>入会キャンペーン</a:t>
            </a:r>
            <a:endParaRPr kumimoji="1" lang="en-US" altLang="ja-JP" sz="4400" dirty="0" smtClean="0">
              <a:solidFill>
                <a:srgbClr val="ED8509"/>
              </a:solidFill>
              <a:latin typeface="ＤＦＰ太丸ゴシック体"/>
              <a:ea typeface="ＤＦＰ太丸ゴシック体"/>
              <a:cs typeface="ＤＦＰ太丸ゴシック体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004926" y="1411356"/>
            <a:ext cx="3788217" cy="40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ED8509"/>
                </a:solidFill>
                <a:latin typeface="ＤＦＰ太丸ゴシック体"/>
                <a:ea typeface="ＤＦＰ太丸ゴシック体"/>
                <a:cs typeface="ＤＦＰ太丸ゴシック体"/>
              </a:rPr>
              <a:t>アスクルショッピングセンター</a:t>
            </a:r>
            <a:endParaRPr kumimoji="1" lang="en-US" altLang="ja-JP" dirty="0" smtClean="0">
              <a:solidFill>
                <a:srgbClr val="ED8509"/>
              </a:solidFill>
              <a:latin typeface="ＤＦＰ太丸ゴシック体"/>
              <a:ea typeface="ＤＦＰ太丸ゴシック体"/>
              <a:cs typeface="ＤＦＰ太丸ゴシック体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134023" y="3253439"/>
            <a:ext cx="3530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4</a:t>
            </a:r>
            <a:r>
              <a:rPr lang="ja-JP" altLang="en-US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月</a:t>
            </a:r>
            <a:r>
              <a:rPr lang="en-US" altLang="ja-JP" sz="3600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27</a:t>
            </a:r>
            <a:r>
              <a:rPr lang="ja-JP" altLang="en-US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日</a:t>
            </a:r>
            <a:r>
              <a:rPr lang="en-US" altLang="ja-JP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  ▶</a:t>
            </a:r>
            <a:r>
              <a:rPr lang="en-US" altLang="ja-JP" dirty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 </a:t>
            </a:r>
            <a:r>
              <a:rPr lang="en-US" altLang="ja-JP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 </a:t>
            </a:r>
            <a:r>
              <a:rPr lang="en-US" altLang="ja-JP" sz="3600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5</a:t>
            </a:r>
            <a:r>
              <a:rPr lang="ja-JP" altLang="en-US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月</a:t>
            </a:r>
            <a:r>
              <a:rPr lang="en-US" altLang="ja-JP" sz="3600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9</a:t>
            </a:r>
            <a:r>
              <a:rPr lang="ja-JP" altLang="en-US" dirty="0" smtClean="0">
                <a:solidFill>
                  <a:srgbClr val="277BC4"/>
                </a:solidFill>
                <a:latin typeface="ＤＦＰ太丸ゴシック体"/>
                <a:ea typeface="ＤＦＰ太丸ゴシック体"/>
                <a:cs typeface="ＤＦＰ太丸ゴシック体"/>
              </a:rPr>
              <a:t>日</a:t>
            </a:r>
            <a:endParaRPr kumimoji="1" lang="en-US" altLang="ja-JP" dirty="0" smtClean="0">
              <a:solidFill>
                <a:srgbClr val="277BC4"/>
              </a:solidFill>
              <a:latin typeface="ＤＦＰ太丸ゴシック体"/>
              <a:ea typeface="ＤＦＰ太丸ゴシック体"/>
              <a:cs typeface="ＤＦＰ太丸ゴシック体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05009" y="6000724"/>
            <a:ext cx="2833191" cy="401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A4723A"/>
                </a:solidFill>
              </a:rPr>
              <a:t>当日からポイント付与</a:t>
            </a:r>
            <a:endParaRPr kumimoji="1" lang="ja-JP" altLang="en-US" dirty="0">
              <a:solidFill>
                <a:srgbClr val="A4723A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337709" y="6000723"/>
            <a:ext cx="2947640" cy="401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A4723A"/>
                </a:solidFill>
              </a:rPr>
              <a:t>お買い上げごとに</a:t>
            </a:r>
            <a:endParaRPr kumimoji="1" lang="ja-JP" altLang="en-US" dirty="0">
              <a:solidFill>
                <a:srgbClr val="A4723A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660833" y="6154229"/>
            <a:ext cx="22888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dirty="0" smtClean="0">
                <a:solidFill>
                  <a:srgbClr val="ED8509"/>
                </a:solidFill>
              </a:rPr>
              <a:t>500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438047" y="6926323"/>
            <a:ext cx="1153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rgbClr val="ED8509"/>
                </a:solidFill>
              </a:rPr>
              <a:t>ポイント</a:t>
            </a:r>
            <a:endParaRPr lang="en-US" altLang="ja-JP" sz="1400" dirty="0">
              <a:solidFill>
                <a:srgbClr val="ED8509"/>
              </a:solidFill>
            </a:endParaRPr>
          </a:p>
          <a:p>
            <a:r>
              <a:rPr lang="ja-JP" altLang="en-US" sz="1400" dirty="0" smtClean="0">
                <a:solidFill>
                  <a:srgbClr val="ED8509"/>
                </a:solidFill>
              </a:rPr>
              <a:t>プレゼント</a:t>
            </a:r>
            <a:r>
              <a:rPr lang="ja-JP" altLang="en-US" sz="1400" dirty="0">
                <a:solidFill>
                  <a:srgbClr val="ED8509"/>
                </a:solidFill>
              </a:rPr>
              <a:t>！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408884" y="6154229"/>
            <a:ext cx="18436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dirty="0" smtClean="0">
                <a:solidFill>
                  <a:srgbClr val="ED8509"/>
                </a:solidFill>
              </a:rPr>
              <a:t>10</a:t>
            </a:r>
            <a:r>
              <a:rPr lang="ja-JP" altLang="en-US" sz="2400" dirty="0" smtClean="0">
                <a:solidFill>
                  <a:srgbClr val="ED8509"/>
                </a:solidFill>
              </a:rPr>
              <a:t>％</a:t>
            </a:r>
            <a:endParaRPr kumimoji="1" lang="en-US" altLang="ja-JP" sz="8800" b="1" dirty="0" smtClean="0">
              <a:solidFill>
                <a:srgbClr val="ED8509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959471" y="6954235"/>
            <a:ext cx="92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solidFill>
                  <a:srgbClr val="ED8509"/>
                </a:solidFill>
              </a:rPr>
              <a:t>還元</a:t>
            </a:r>
            <a:endParaRPr lang="ja-JP" altLang="en-US" sz="2400" dirty="0">
              <a:solidFill>
                <a:srgbClr val="ED8509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744575" y="8233552"/>
            <a:ext cx="2833191" cy="401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A4723A"/>
                </a:solidFill>
              </a:rPr>
              <a:t>ポイントに応じて</a:t>
            </a:r>
            <a:endParaRPr kumimoji="1" lang="ja-JP" altLang="en-US" dirty="0">
              <a:solidFill>
                <a:srgbClr val="A4723A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549853" y="8233551"/>
            <a:ext cx="2763409" cy="401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A4723A"/>
                </a:solidFill>
              </a:rPr>
              <a:t>お誕生月のお買い物が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660833" y="8735937"/>
            <a:ext cx="3237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>
                <a:solidFill>
                  <a:srgbClr val="277BC4"/>
                </a:solidFill>
              </a:rPr>
              <a:t>商品券</a:t>
            </a:r>
            <a:endParaRPr kumimoji="1" lang="en-US" altLang="ja-JP" sz="5400" b="1" dirty="0" smtClean="0">
              <a:solidFill>
                <a:srgbClr val="277BC4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786962" y="9284748"/>
            <a:ext cx="11536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rgbClr val="277BC4"/>
                </a:solidFill>
              </a:rPr>
              <a:t>プレゼント</a:t>
            </a:r>
            <a:r>
              <a:rPr lang="ja-JP" altLang="en-US" sz="1400" dirty="0">
                <a:solidFill>
                  <a:srgbClr val="277BC4"/>
                </a:solidFill>
              </a:rPr>
              <a:t>！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926678" y="8387057"/>
            <a:ext cx="13677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800" b="1" dirty="0" smtClean="0">
                <a:solidFill>
                  <a:srgbClr val="277BC4"/>
                </a:solidFill>
              </a:rPr>
              <a:t>5</a:t>
            </a:r>
            <a:r>
              <a:rPr lang="ja-JP" altLang="en-US" sz="2400" dirty="0">
                <a:solidFill>
                  <a:srgbClr val="277BC4"/>
                </a:solidFill>
              </a:rPr>
              <a:t>％</a:t>
            </a:r>
            <a:endParaRPr kumimoji="1" lang="en-US" altLang="ja-JP" sz="8800" b="1" dirty="0" smtClean="0">
              <a:solidFill>
                <a:srgbClr val="277BC4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5959470" y="9131241"/>
            <a:ext cx="1172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rgbClr val="277BC4"/>
                </a:solidFill>
              </a:rPr>
              <a:t>ポイント</a:t>
            </a:r>
            <a:endParaRPr lang="en-US" altLang="ja-JP" sz="1400" dirty="0" smtClean="0">
              <a:solidFill>
                <a:srgbClr val="277BC4"/>
              </a:solidFill>
            </a:endParaRPr>
          </a:p>
          <a:p>
            <a:r>
              <a:rPr lang="ja-JP" altLang="en-US" sz="1400" dirty="0" smtClean="0">
                <a:solidFill>
                  <a:srgbClr val="277BC4"/>
                </a:solidFill>
              </a:rPr>
              <a:t>アップ！</a:t>
            </a:r>
            <a:endParaRPr lang="ja-JP" altLang="en-US" sz="1400" dirty="0">
              <a:solidFill>
                <a:srgbClr val="277B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387</TotalTime>
  <Words>176</Words>
  <Application>Microsoft Macintosh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29</cp:revision>
  <cp:lastPrinted>2015-03-02T04:29:22Z</cp:lastPrinted>
  <dcterms:created xsi:type="dcterms:W3CDTF">2013-08-07T01:16:52Z</dcterms:created>
  <dcterms:modified xsi:type="dcterms:W3CDTF">2017-03-20T07:49:54Z</dcterms:modified>
</cp:coreProperties>
</file>