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6" r:id="rId1"/>
  </p:sldMasterIdLst>
  <p:notesMasterIdLst>
    <p:notesMasterId r:id="rId5"/>
  </p:notesMasterIdLst>
  <p:handoutMasterIdLst>
    <p:handoutMasterId r:id="rId6"/>
  </p:handoutMasterIdLst>
  <p:sldIdLst>
    <p:sldId id="260" r:id="rId2"/>
    <p:sldId id="268" r:id="rId3"/>
    <p:sldId id="267" r:id="rId4"/>
  </p:sldIdLst>
  <p:sldSz cx="7775575" cy="10907713"/>
  <p:notesSz cx="7318375" cy="10450513"/>
  <p:defaultTextStyle>
    <a:defPPr>
      <a:defRPr lang="ja-JP"/>
    </a:defPPr>
    <a:lvl1pPr marL="0" algn="l" defTabSz="1019007" rtl="0" eaLnBrk="1" latinLnBrk="0" hangingPunct="1">
      <a:defRPr kumimoji="1" sz="2006" kern="1200">
        <a:solidFill>
          <a:schemeClr val="tx1"/>
        </a:solidFill>
        <a:latin typeface="+mn-lt"/>
        <a:ea typeface="+mn-ea"/>
        <a:cs typeface="+mn-cs"/>
      </a:defRPr>
    </a:lvl1pPr>
    <a:lvl2pPr marL="509504" algn="l" defTabSz="1019007" rtl="0" eaLnBrk="1" latinLnBrk="0" hangingPunct="1">
      <a:defRPr kumimoji="1" sz="2006" kern="1200">
        <a:solidFill>
          <a:schemeClr val="tx1"/>
        </a:solidFill>
        <a:latin typeface="+mn-lt"/>
        <a:ea typeface="+mn-ea"/>
        <a:cs typeface="+mn-cs"/>
      </a:defRPr>
    </a:lvl2pPr>
    <a:lvl3pPr marL="1019007" algn="l" defTabSz="1019007" rtl="0" eaLnBrk="1" latinLnBrk="0" hangingPunct="1">
      <a:defRPr kumimoji="1" sz="2006" kern="1200">
        <a:solidFill>
          <a:schemeClr val="tx1"/>
        </a:solidFill>
        <a:latin typeface="+mn-lt"/>
        <a:ea typeface="+mn-ea"/>
        <a:cs typeface="+mn-cs"/>
      </a:defRPr>
    </a:lvl3pPr>
    <a:lvl4pPr marL="1528511" algn="l" defTabSz="1019007" rtl="0" eaLnBrk="1" latinLnBrk="0" hangingPunct="1">
      <a:defRPr kumimoji="1" sz="2006" kern="1200">
        <a:solidFill>
          <a:schemeClr val="tx1"/>
        </a:solidFill>
        <a:latin typeface="+mn-lt"/>
        <a:ea typeface="+mn-ea"/>
        <a:cs typeface="+mn-cs"/>
      </a:defRPr>
    </a:lvl4pPr>
    <a:lvl5pPr marL="2038015" algn="l" defTabSz="1019007" rtl="0" eaLnBrk="1" latinLnBrk="0" hangingPunct="1">
      <a:defRPr kumimoji="1" sz="2006" kern="1200">
        <a:solidFill>
          <a:schemeClr val="tx1"/>
        </a:solidFill>
        <a:latin typeface="+mn-lt"/>
        <a:ea typeface="+mn-ea"/>
        <a:cs typeface="+mn-cs"/>
      </a:defRPr>
    </a:lvl5pPr>
    <a:lvl6pPr marL="2547518" algn="l" defTabSz="1019007" rtl="0" eaLnBrk="1" latinLnBrk="0" hangingPunct="1">
      <a:defRPr kumimoji="1" sz="2006" kern="1200">
        <a:solidFill>
          <a:schemeClr val="tx1"/>
        </a:solidFill>
        <a:latin typeface="+mn-lt"/>
        <a:ea typeface="+mn-ea"/>
        <a:cs typeface="+mn-cs"/>
      </a:defRPr>
    </a:lvl6pPr>
    <a:lvl7pPr marL="3057022" algn="l" defTabSz="1019007" rtl="0" eaLnBrk="1" latinLnBrk="0" hangingPunct="1">
      <a:defRPr kumimoji="1" sz="2006" kern="1200">
        <a:solidFill>
          <a:schemeClr val="tx1"/>
        </a:solidFill>
        <a:latin typeface="+mn-lt"/>
        <a:ea typeface="+mn-ea"/>
        <a:cs typeface="+mn-cs"/>
      </a:defRPr>
    </a:lvl7pPr>
    <a:lvl8pPr marL="3566526" algn="l" defTabSz="1019007" rtl="0" eaLnBrk="1" latinLnBrk="0" hangingPunct="1">
      <a:defRPr kumimoji="1" sz="2006" kern="1200">
        <a:solidFill>
          <a:schemeClr val="tx1"/>
        </a:solidFill>
        <a:latin typeface="+mn-lt"/>
        <a:ea typeface="+mn-ea"/>
        <a:cs typeface="+mn-cs"/>
      </a:defRPr>
    </a:lvl8pPr>
    <a:lvl9pPr marL="4076029" algn="l" defTabSz="1019007" rtl="0" eaLnBrk="1" latinLnBrk="0" hangingPunct="1">
      <a:defRPr kumimoji="1" sz="2006"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CFDE"/>
    <a:srgbClr val="003DC4"/>
    <a:srgbClr val="00B0F0"/>
    <a:srgbClr val="613317"/>
    <a:srgbClr val="8FC31F"/>
    <a:srgbClr val="EA5514"/>
    <a:srgbClr val="FF9933"/>
    <a:srgbClr val="000066"/>
    <a:srgbClr val="66FF33"/>
    <a:srgbClr val="66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63" autoAdjust="0"/>
    <p:restoredTop sz="94660"/>
  </p:normalViewPr>
  <p:slideViewPr>
    <p:cSldViewPr snapToGrid="0">
      <p:cViewPr varScale="1">
        <p:scale>
          <a:sx n="84" d="100"/>
          <a:sy n="84" d="100"/>
        </p:scale>
        <p:origin x="-1928" y="-136"/>
      </p:cViewPr>
      <p:guideLst>
        <p:guide orient="horz" pos="3435"/>
        <p:guide pos="2449"/>
      </p:guideLst>
    </p:cSldViewPr>
  </p:slideViewPr>
  <p:notesTextViewPr>
    <p:cViewPr>
      <p:scale>
        <a:sx n="1" d="1"/>
        <a:sy n="1" d="1"/>
      </p:scale>
      <p:origin x="0" y="0"/>
    </p:cViewPr>
  </p:notesTextViewPr>
  <p:notesViewPr>
    <p:cSldViewPr snapToGrid="0">
      <p:cViewPr varScale="1">
        <p:scale>
          <a:sx n="70" d="100"/>
          <a:sy n="70" d="100"/>
        </p:scale>
        <p:origin x="-1548" y="-114"/>
      </p:cViewPr>
      <p:guideLst>
        <p:guide orient="horz" pos="3291"/>
        <p:guide pos="2305"/>
      </p:guideLst>
    </p:cSldViewPr>
  </p:notes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notesMaster" Target="notesMasters/notesMaster1.xml"/><Relationship Id="rId6" Type="http://schemas.openxmlformats.org/officeDocument/2006/relationships/handoutMaster" Target="handoutMasters/handoutMaster1.xml"/><Relationship Id="rId7" Type="http://schemas.openxmlformats.org/officeDocument/2006/relationships/printerSettings" Target="printerSettings/printerSettings1.bin"/><Relationship Id="rId8" Type="http://schemas.openxmlformats.org/officeDocument/2006/relationships/presProps" Target="presProps.xml"/><Relationship Id="rId9" Type="http://schemas.openxmlformats.org/officeDocument/2006/relationships/viewProps" Target="viewProps.xml"/><Relationship Id="rId10" Type="http://schemas.openxmlformats.org/officeDocument/2006/relationships/theme" Target="theme/theme1.xml"/><Relationship Id="rId11"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171825" cy="522288"/>
          </a:xfrm>
          <a:prstGeom prst="rect">
            <a:avLst/>
          </a:prstGeom>
        </p:spPr>
        <p:txBody>
          <a:bodyPr vert="horz" lIns="91430" tIns="45715" rIns="91430" bIns="45715"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4144964" y="0"/>
            <a:ext cx="3171825" cy="522288"/>
          </a:xfrm>
          <a:prstGeom prst="rect">
            <a:avLst/>
          </a:prstGeom>
        </p:spPr>
        <p:txBody>
          <a:bodyPr vert="horz" lIns="91430" tIns="45715" rIns="91430" bIns="45715" rtlCol="0"/>
          <a:lstStyle>
            <a:lvl1pPr algn="r">
              <a:defRPr sz="1200"/>
            </a:lvl1pPr>
          </a:lstStyle>
          <a:p>
            <a:fld id="{EA4C0380-2DE9-498B-B68D-60B46204BA80}" type="datetimeFigureOut">
              <a:rPr kumimoji="1" lang="ja-JP" altLang="en-US" smtClean="0"/>
              <a:pPr/>
              <a:t>17/04/03</a:t>
            </a:fld>
            <a:endParaRPr kumimoji="1" lang="ja-JP" altLang="en-US"/>
          </a:p>
        </p:txBody>
      </p:sp>
      <p:sp>
        <p:nvSpPr>
          <p:cNvPr id="4" name="フッター プレースホルダー 3"/>
          <p:cNvSpPr>
            <a:spLocks noGrp="1"/>
          </p:cNvSpPr>
          <p:nvPr>
            <p:ph type="ftr" sz="quarter" idx="2"/>
          </p:nvPr>
        </p:nvSpPr>
        <p:spPr>
          <a:xfrm>
            <a:off x="1" y="9926639"/>
            <a:ext cx="3171825" cy="522287"/>
          </a:xfrm>
          <a:prstGeom prst="rect">
            <a:avLst/>
          </a:prstGeom>
        </p:spPr>
        <p:txBody>
          <a:bodyPr vert="horz" lIns="91430" tIns="45715" rIns="91430" bIns="45715"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4144964" y="9926639"/>
            <a:ext cx="3171825" cy="522287"/>
          </a:xfrm>
          <a:prstGeom prst="rect">
            <a:avLst/>
          </a:prstGeom>
        </p:spPr>
        <p:txBody>
          <a:bodyPr vert="horz" lIns="91430" tIns="45715" rIns="91430" bIns="45715" rtlCol="0" anchor="b"/>
          <a:lstStyle>
            <a:lvl1pPr algn="r">
              <a:defRPr sz="1200"/>
            </a:lvl1pPr>
          </a:lstStyle>
          <a:p>
            <a:fld id="{78A262EF-70DF-4926-8929-0A60A2E81DC8}" type="slidenum">
              <a:rPr kumimoji="1" lang="ja-JP" altLang="en-US" smtClean="0"/>
              <a:pPr/>
              <a:t>‹#›</a:t>
            </a:fld>
            <a:endParaRPr kumimoji="1" lang="ja-JP" altLang="en-US"/>
          </a:p>
        </p:txBody>
      </p:sp>
    </p:spTree>
    <p:extLst>
      <p:ext uri="{BB962C8B-B14F-4D97-AF65-F5344CB8AC3E}">
        <p14:creationId xmlns:p14="http://schemas.microsoft.com/office/powerpoint/2010/main" val="38540521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3171295" cy="524340"/>
          </a:xfrm>
          <a:prstGeom prst="rect">
            <a:avLst/>
          </a:prstGeom>
        </p:spPr>
        <p:txBody>
          <a:bodyPr vert="horz" lIns="97155" tIns="48578" rIns="97155" bIns="48578" rtlCol="0"/>
          <a:lstStyle>
            <a:lvl1pPr algn="l">
              <a:defRPr sz="1200"/>
            </a:lvl1pPr>
          </a:lstStyle>
          <a:p>
            <a:endParaRPr kumimoji="1" lang="ja-JP" altLang="en-US"/>
          </a:p>
        </p:txBody>
      </p:sp>
      <p:sp>
        <p:nvSpPr>
          <p:cNvPr id="3" name="日付プレースホルダー 2"/>
          <p:cNvSpPr>
            <a:spLocks noGrp="1"/>
          </p:cNvSpPr>
          <p:nvPr>
            <p:ph type="dt" idx="1"/>
          </p:nvPr>
        </p:nvSpPr>
        <p:spPr>
          <a:xfrm>
            <a:off x="4145389" y="0"/>
            <a:ext cx="3171295" cy="524340"/>
          </a:xfrm>
          <a:prstGeom prst="rect">
            <a:avLst/>
          </a:prstGeom>
        </p:spPr>
        <p:txBody>
          <a:bodyPr vert="horz" lIns="97155" tIns="48578" rIns="97155" bIns="48578" rtlCol="0"/>
          <a:lstStyle>
            <a:lvl1pPr algn="r">
              <a:defRPr sz="1200"/>
            </a:lvl1pPr>
          </a:lstStyle>
          <a:p>
            <a:fld id="{70F99883-74AE-4A2C-81B7-5B86A08198C0}" type="datetimeFigureOut">
              <a:rPr kumimoji="1" lang="ja-JP" altLang="en-US" smtClean="0"/>
              <a:pPr/>
              <a:t>17/04/03</a:t>
            </a:fld>
            <a:endParaRPr kumimoji="1" lang="ja-JP" altLang="en-US"/>
          </a:p>
        </p:txBody>
      </p:sp>
      <p:sp>
        <p:nvSpPr>
          <p:cNvPr id="4" name="スライド イメージ プレースホルダー 3"/>
          <p:cNvSpPr>
            <a:spLocks noGrp="1" noRot="1" noChangeAspect="1"/>
          </p:cNvSpPr>
          <p:nvPr>
            <p:ph type="sldImg" idx="2"/>
          </p:nvPr>
        </p:nvSpPr>
        <p:spPr>
          <a:xfrm>
            <a:off x="2401888" y="1304925"/>
            <a:ext cx="2514600" cy="3529013"/>
          </a:xfrm>
          <a:prstGeom prst="rect">
            <a:avLst/>
          </a:prstGeom>
          <a:noFill/>
          <a:ln w="12700">
            <a:solidFill>
              <a:prstClr val="black"/>
            </a:solidFill>
          </a:ln>
        </p:spPr>
        <p:txBody>
          <a:bodyPr vert="horz" lIns="97155" tIns="48578" rIns="97155" bIns="48578" rtlCol="0" anchor="ctr"/>
          <a:lstStyle/>
          <a:p>
            <a:endParaRPr lang="ja-JP" altLang="en-US"/>
          </a:p>
        </p:txBody>
      </p:sp>
      <p:sp>
        <p:nvSpPr>
          <p:cNvPr id="5" name="ノート プレースホルダー 4"/>
          <p:cNvSpPr>
            <a:spLocks noGrp="1"/>
          </p:cNvSpPr>
          <p:nvPr>
            <p:ph type="body" sz="quarter" idx="3"/>
          </p:nvPr>
        </p:nvSpPr>
        <p:spPr>
          <a:xfrm>
            <a:off x="731838" y="5029311"/>
            <a:ext cx="5854700" cy="4114889"/>
          </a:xfrm>
          <a:prstGeom prst="rect">
            <a:avLst/>
          </a:prstGeom>
        </p:spPr>
        <p:txBody>
          <a:bodyPr vert="horz" lIns="97155" tIns="48578" rIns="97155" bIns="48578"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3" y="9926177"/>
            <a:ext cx="3171295" cy="524339"/>
          </a:xfrm>
          <a:prstGeom prst="rect">
            <a:avLst/>
          </a:prstGeom>
        </p:spPr>
        <p:txBody>
          <a:bodyPr vert="horz" lIns="97155" tIns="48578" rIns="97155" bIns="48578"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4145389" y="9926177"/>
            <a:ext cx="3171295" cy="524339"/>
          </a:xfrm>
          <a:prstGeom prst="rect">
            <a:avLst/>
          </a:prstGeom>
        </p:spPr>
        <p:txBody>
          <a:bodyPr vert="horz" lIns="97155" tIns="48578" rIns="97155" bIns="48578" rtlCol="0" anchor="b"/>
          <a:lstStyle>
            <a:lvl1pPr algn="r">
              <a:defRPr sz="1200"/>
            </a:lvl1pPr>
          </a:lstStyle>
          <a:p>
            <a:fld id="{ACD93CC5-A9B8-46A1-B8C3-70AA73E05DA2}" type="slidenum">
              <a:rPr kumimoji="1" lang="ja-JP" altLang="en-US" smtClean="0"/>
              <a:pPr/>
              <a:t>‹#›</a:t>
            </a:fld>
            <a:endParaRPr kumimoji="1" lang="ja-JP" altLang="en-US"/>
          </a:p>
        </p:txBody>
      </p:sp>
    </p:spTree>
    <p:extLst>
      <p:ext uri="{BB962C8B-B14F-4D97-AF65-F5344CB8AC3E}">
        <p14:creationId xmlns:p14="http://schemas.microsoft.com/office/powerpoint/2010/main" val="3670022972"/>
      </p:ext>
    </p:extLst>
  </p:cSld>
  <p:clrMap bg1="lt1" tx1="dk1" bg2="lt2" tx2="dk2" accent1="accent1" accent2="accent2" accent3="accent3" accent4="accent4" accent5="accent5" accent6="accent6" hlink="hlink" folHlink="folHlink"/>
  <p:notesStyle>
    <a:lvl1pPr marL="0" algn="l" defTabSz="1019007" rtl="0" eaLnBrk="1" latinLnBrk="0" hangingPunct="1">
      <a:defRPr kumimoji="1" sz="1337" kern="1200">
        <a:solidFill>
          <a:schemeClr val="tx1"/>
        </a:solidFill>
        <a:latin typeface="+mn-lt"/>
        <a:ea typeface="+mn-ea"/>
        <a:cs typeface="+mn-cs"/>
      </a:defRPr>
    </a:lvl1pPr>
    <a:lvl2pPr marL="509504" algn="l" defTabSz="1019007" rtl="0" eaLnBrk="1" latinLnBrk="0" hangingPunct="1">
      <a:defRPr kumimoji="1" sz="1337" kern="1200">
        <a:solidFill>
          <a:schemeClr val="tx1"/>
        </a:solidFill>
        <a:latin typeface="+mn-lt"/>
        <a:ea typeface="+mn-ea"/>
        <a:cs typeface="+mn-cs"/>
      </a:defRPr>
    </a:lvl2pPr>
    <a:lvl3pPr marL="1019007" algn="l" defTabSz="1019007" rtl="0" eaLnBrk="1" latinLnBrk="0" hangingPunct="1">
      <a:defRPr kumimoji="1" sz="1337" kern="1200">
        <a:solidFill>
          <a:schemeClr val="tx1"/>
        </a:solidFill>
        <a:latin typeface="+mn-lt"/>
        <a:ea typeface="+mn-ea"/>
        <a:cs typeface="+mn-cs"/>
      </a:defRPr>
    </a:lvl3pPr>
    <a:lvl4pPr marL="1528511" algn="l" defTabSz="1019007" rtl="0" eaLnBrk="1" latinLnBrk="0" hangingPunct="1">
      <a:defRPr kumimoji="1" sz="1337" kern="1200">
        <a:solidFill>
          <a:schemeClr val="tx1"/>
        </a:solidFill>
        <a:latin typeface="+mn-lt"/>
        <a:ea typeface="+mn-ea"/>
        <a:cs typeface="+mn-cs"/>
      </a:defRPr>
    </a:lvl4pPr>
    <a:lvl5pPr marL="2038015" algn="l" defTabSz="1019007" rtl="0" eaLnBrk="1" latinLnBrk="0" hangingPunct="1">
      <a:defRPr kumimoji="1" sz="1337" kern="1200">
        <a:solidFill>
          <a:schemeClr val="tx1"/>
        </a:solidFill>
        <a:latin typeface="+mn-lt"/>
        <a:ea typeface="+mn-ea"/>
        <a:cs typeface="+mn-cs"/>
      </a:defRPr>
    </a:lvl5pPr>
    <a:lvl6pPr marL="2547518" algn="l" defTabSz="1019007" rtl="0" eaLnBrk="1" latinLnBrk="0" hangingPunct="1">
      <a:defRPr kumimoji="1" sz="1337" kern="1200">
        <a:solidFill>
          <a:schemeClr val="tx1"/>
        </a:solidFill>
        <a:latin typeface="+mn-lt"/>
        <a:ea typeface="+mn-ea"/>
        <a:cs typeface="+mn-cs"/>
      </a:defRPr>
    </a:lvl6pPr>
    <a:lvl7pPr marL="3057022" algn="l" defTabSz="1019007" rtl="0" eaLnBrk="1" latinLnBrk="0" hangingPunct="1">
      <a:defRPr kumimoji="1" sz="1337" kern="1200">
        <a:solidFill>
          <a:schemeClr val="tx1"/>
        </a:solidFill>
        <a:latin typeface="+mn-lt"/>
        <a:ea typeface="+mn-ea"/>
        <a:cs typeface="+mn-cs"/>
      </a:defRPr>
    </a:lvl7pPr>
    <a:lvl8pPr marL="3566526" algn="l" defTabSz="1019007" rtl="0" eaLnBrk="1" latinLnBrk="0" hangingPunct="1">
      <a:defRPr kumimoji="1" sz="1337" kern="1200">
        <a:solidFill>
          <a:schemeClr val="tx1"/>
        </a:solidFill>
        <a:latin typeface="+mn-lt"/>
        <a:ea typeface="+mn-ea"/>
        <a:cs typeface="+mn-cs"/>
      </a:defRPr>
    </a:lvl8pPr>
    <a:lvl9pPr marL="4076029" algn="l" defTabSz="1019007" rtl="0" eaLnBrk="1" latinLnBrk="0" hangingPunct="1">
      <a:defRPr kumimoji="1" sz="1337"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583168" y="1785129"/>
            <a:ext cx="6609239" cy="3797500"/>
          </a:xfrm>
          <a:prstGeom prst="rect">
            <a:avLst/>
          </a:prstGeom>
        </p:spPr>
        <p:txBody>
          <a:bodyPr anchor="b"/>
          <a:lstStyle>
            <a:lvl1pPr algn="ctr">
              <a:defRPr sz="5102"/>
            </a:lvl1pPr>
          </a:lstStyle>
          <a:p>
            <a:r>
              <a:rPr lang="ja-JP" altLang="en-US" smtClean="0"/>
              <a:t>マスター タイトルの書式設定</a:t>
            </a:r>
            <a:endParaRPr lang="en-US" dirty="0"/>
          </a:p>
        </p:txBody>
      </p:sp>
      <p:sp>
        <p:nvSpPr>
          <p:cNvPr id="3" name="Subtitle 2"/>
          <p:cNvSpPr>
            <a:spLocks noGrp="1"/>
          </p:cNvSpPr>
          <p:nvPr>
            <p:ph type="subTitle" idx="1"/>
          </p:nvPr>
        </p:nvSpPr>
        <p:spPr>
          <a:xfrm>
            <a:off x="971947" y="5729075"/>
            <a:ext cx="5831681" cy="2633505"/>
          </a:xfrm>
          <a:prstGeom prst="rect">
            <a:avLst/>
          </a:prstGeom>
        </p:spPr>
        <p:txBody>
          <a:bodyPr/>
          <a:lstStyle>
            <a:lvl1pPr marL="0" indent="0" algn="ctr">
              <a:buNone/>
              <a:defRPr sz="2041"/>
            </a:lvl1pPr>
            <a:lvl2pPr marL="388757" indent="0" algn="ctr">
              <a:buNone/>
              <a:defRPr sz="1701"/>
            </a:lvl2pPr>
            <a:lvl3pPr marL="777514" indent="0" algn="ctr">
              <a:buNone/>
              <a:defRPr sz="1531"/>
            </a:lvl3pPr>
            <a:lvl4pPr marL="1166271" indent="0" algn="ctr">
              <a:buNone/>
              <a:defRPr sz="1360"/>
            </a:lvl4pPr>
            <a:lvl5pPr marL="1555029" indent="0" algn="ctr">
              <a:buNone/>
              <a:defRPr sz="1360"/>
            </a:lvl5pPr>
            <a:lvl6pPr marL="1943786" indent="0" algn="ctr">
              <a:buNone/>
              <a:defRPr sz="1360"/>
            </a:lvl6pPr>
            <a:lvl7pPr marL="2332543" indent="0" algn="ctr">
              <a:buNone/>
              <a:defRPr sz="1360"/>
            </a:lvl7pPr>
            <a:lvl8pPr marL="2721300" indent="0" algn="ctr">
              <a:buNone/>
              <a:defRPr sz="1360"/>
            </a:lvl8pPr>
            <a:lvl9pPr marL="3110057" indent="0" algn="ctr">
              <a:buNone/>
              <a:defRPr sz="1360"/>
            </a:lvl9pPr>
          </a:lstStyle>
          <a:p>
            <a:r>
              <a:rPr lang="ja-JP" altLang="en-US" smtClean="0"/>
              <a:t>マスター サブタイトルの書式設定</a:t>
            </a:r>
            <a:endParaRPr lang="en-US" dirty="0"/>
          </a:p>
        </p:txBody>
      </p:sp>
      <p:sp>
        <p:nvSpPr>
          <p:cNvPr id="4"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694A3B7E-DD21-4048-88F3-59665D8E8CDB}"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5"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84903F17-9641-4B84-A974-7D55D06F1897}"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210892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534988" y="581025"/>
            <a:ext cx="6705600" cy="2108200"/>
          </a:xfrm>
          <a:prstGeom prst="rect">
            <a:avLst/>
          </a:prstGeom>
        </p:spPr>
        <p:txBody>
          <a:bodyPr/>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534988" y="2903538"/>
            <a:ext cx="6705600" cy="6921500"/>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57294DBB-917B-4186-A703-7409F7CF8E54}"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5"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552B72EE-4B45-425F-B500-026DA88CB77F}"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3236521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564396" y="580735"/>
            <a:ext cx="1676608" cy="9243783"/>
          </a:xfrm>
          <a:prstGeom prst="rect">
            <a:avLst/>
          </a:prstGeom>
        </p:spPr>
        <p:txBody>
          <a:bodyPr vert="eaVert"/>
          <a:lstStyle/>
          <a:p>
            <a:r>
              <a:rPr lang="ja-JP" altLang="en-US" smtClean="0"/>
              <a:t>マスター タイトルの書式設定</a:t>
            </a:r>
            <a:endParaRPr lang="en-US" dirty="0"/>
          </a:p>
        </p:txBody>
      </p:sp>
      <p:sp>
        <p:nvSpPr>
          <p:cNvPr id="3" name="Vertical Text Placeholder 2"/>
          <p:cNvSpPr>
            <a:spLocks noGrp="1"/>
          </p:cNvSpPr>
          <p:nvPr>
            <p:ph type="body" orient="vert" idx="1"/>
          </p:nvPr>
        </p:nvSpPr>
        <p:spPr>
          <a:xfrm>
            <a:off x="534571" y="580735"/>
            <a:ext cx="4932630" cy="9243783"/>
          </a:xfrm>
          <a:prstGeom prst="rect">
            <a:avLst/>
          </a:prstGeo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C64D20DD-EE55-4DDE-BB8B-8D151B9371C9}"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5"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EF60586A-009D-4946-86B1-6BEB0D580BF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552806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2877548"/>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34988" y="581025"/>
            <a:ext cx="6705600" cy="2108200"/>
          </a:xfrm>
          <a:prstGeom prst="rect">
            <a:avLst/>
          </a:prstGeom>
        </p:spPr>
        <p:txBody>
          <a:bodyPr/>
          <a:lstStyle/>
          <a:p>
            <a:r>
              <a:rPr lang="ja-JP" altLang="en-US" smtClean="0"/>
              <a:t>マスター タイトルの書式設定</a:t>
            </a:r>
            <a:endParaRPr lang="en-US" dirty="0"/>
          </a:p>
        </p:txBody>
      </p:sp>
      <p:sp>
        <p:nvSpPr>
          <p:cNvPr id="3" name="Content Placeholder 2"/>
          <p:cNvSpPr>
            <a:spLocks noGrp="1"/>
          </p:cNvSpPr>
          <p:nvPr>
            <p:ph idx="1"/>
          </p:nvPr>
        </p:nvSpPr>
        <p:spPr>
          <a:xfrm>
            <a:off x="534988" y="2903538"/>
            <a:ext cx="6705600" cy="6921500"/>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6AE7DE13-46BE-4B37-9FBB-8FA2A87D7224}"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5"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9A7FC707-0A99-4B85-9C38-B64E72987C1E}"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5552074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530522" y="2719357"/>
            <a:ext cx="6706433" cy="4537305"/>
          </a:xfrm>
          <a:prstGeom prst="rect">
            <a:avLst/>
          </a:prstGeom>
        </p:spPr>
        <p:txBody>
          <a:bodyPr anchor="b"/>
          <a:lstStyle>
            <a:lvl1pPr>
              <a:defRPr sz="5102"/>
            </a:lvl1p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530522" y="7299586"/>
            <a:ext cx="6706433" cy="2386061"/>
          </a:xfrm>
          <a:prstGeom prst="rect">
            <a:avLst/>
          </a:prstGeom>
        </p:spPr>
        <p:txBody>
          <a:bodyPr/>
          <a:lstStyle>
            <a:lvl1pPr marL="0" indent="0">
              <a:buNone/>
              <a:defRPr sz="2041">
                <a:solidFill>
                  <a:schemeClr val="tx1"/>
                </a:solidFill>
              </a:defRPr>
            </a:lvl1pPr>
            <a:lvl2pPr marL="388757" indent="0">
              <a:buNone/>
              <a:defRPr sz="1701">
                <a:solidFill>
                  <a:schemeClr val="tx1">
                    <a:tint val="75000"/>
                  </a:schemeClr>
                </a:solidFill>
              </a:defRPr>
            </a:lvl2pPr>
            <a:lvl3pPr marL="777514" indent="0">
              <a:buNone/>
              <a:defRPr sz="1531">
                <a:solidFill>
                  <a:schemeClr val="tx1">
                    <a:tint val="75000"/>
                  </a:schemeClr>
                </a:solidFill>
              </a:defRPr>
            </a:lvl3pPr>
            <a:lvl4pPr marL="1166271" indent="0">
              <a:buNone/>
              <a:defRPr sz="1360">
                <a:solidFill>
                  <a:schemeClr val="tx1">
                    <a:tint val="75000"/>
                  </a:schemeClr>
                </a:solidFill>
              </a:defRPr>
            </a:lvl4pPr>
            <a:lvl5pPr marL="1555029" indent="0">
              <a:buNone/>
              <a:defRPr sz="1360">
                <a:solidFill>
                  <a:schemeClr val="tx1">
                    <a:tint val="75000"/>
                  </a:schemeClr>
                </a:solidFill>
              </a:defRPr>
            </a:lvl5pPr>
            <a:lvl6pPr marL="1943786" indent="0">
              <a:buNone/>
              <a:defRPr sz="1360">
                <a:solidFill>
                  <a:schemeClr val="tx1">
                    <a:tint val="75000"/>
                  </a:schemeClr>
                </a:solidFill>
              </a:defRPr>
            </a:lvl6pPr>
            <a:lvl7pPr marL="2332543" indent="0">
              <a:buNone/>
              <a:defRPr sz="1360">
                <a:solidFill>
                  <a:schemeClr val="tx1">
                    <a:tint val="75000"/>
                  </a:schemeClr>
                </a:solidFill>
              </a:defRPr>
            </a:lvl7pPr>
            <a:lvl8pPr marL="2721300" indent="0">
              <a:buNone/>
              <a:defRPr sz="1360">
                <a:solidFill>
                  <a:schemeClr val="tx1">
                    <a:tint val="75000"/>
                  </a:schemeClr>
                </a:solidFill>
              </a:defRPr>
            </a:lvl8pPr>
            <a:lvl9pPr marL="3110057" indent="0">
              <a:buNone/>
              <a:defRPr sz="1360">
                <a:solidFill>
                  <a:schemeClr val="tx1">
                    <a:tint val="75000"/>
                  </a:schemeClr>
                </a:solidFill>
              </a:defRPr>
            </a:lvl9pPr>
          </a:lstStyle>
          <a:p>
            <a:pPr lvl="0"/>
            <a:r>
              <a:rPr lang="ja-JP" altLang="en-US" smtClean="0"/>
              <a:t>マスター テキストの書式設定</a:t>
            </a:r>
          </a:p>
        </p:txBody>
      </p:sp>
      <p:sp>
        <p:nvSpPr>
          <p:cNvPr id="4"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8184D596-71CB-401C-BE2A-FF96587D8E95}"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5"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3D9CCBC2-8C21-4C9A-A2A0-C4F7CFD13B61}"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992403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34988" y="581025"/>
            <a:ext cx="6705600" cy="2108200"/>
          </a:xfrm>
          <a:prstGeom prst="rect">
            <a:avLst/>
          </a:prstGeom>
        </p:spPr>
        <p:txBody>
          <a:bodyPr/>
          <a:lstStyle/>
          <a:p>
            <a:r>
              <a:rPr lang="ja-JP" altLang="en-US" smtClean="0"/>
              <a:t>マスター タイトルの書式設定</a:t>
            </a:r>
            <a:endParaRPr lang="en-US" dirty="0"/>
          </a:p>
        </p:txBody>
      </p:sp>
      <p:sp>
        <p:nvSpPr>
          <p:cNvPr id="3" name="Content Placeholder 2"/>
          <p:cNvSpPr>
            <a:spLocks noGrp="1"/>
          </p:cNvSpPr>
          <p:nvPr>
            <p:ph sz="half" idx="1"/>
          </p:nvPr>
        </p:nvSpPr>
        <p:spPr>
          <a:xfrm>
            <a:off x="534571" y="2903673"/>
            <a:ext cx="3304619" cy="6920844"/>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Content Placeholder 3"/>
          <p:cNvSpPr>
            <a:spLocks noGrp="1"/>
          </p:cNvSpPr>
          <p:nvPr>
            <p:ph sz="half" idx="2"/>
          </p:nvPr>
        </p:nvSpPr>
        <p:spPr>
          <a:xfrm>
            <a:off x="3936385" y="2903673"/>
            <a:ext cx="3304619" cy="6920844"/>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B73FDC24-657B-46BD-9F76-F6EB56EE60B7}"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6"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0B8B99DA-1B7B-4D03-B44C-EA0B6BFD2A8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163169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535584" y="580737"/>
            <a:ext cx="6706433" cy="2108320"/>
          </a:xfrm>
          <a:prstGeom prst="rect">
            <a:avLst/>
          </a:prstGeom>
        </p:spPr>
        <p:txBody>
          <a:bodyPr/>
          <a:lstStyle/>
          <a:p>
            <a:r>
              <a:rPr lang="ja-JP" altLang="en-US" smtClean="0"/>
              <a:t>マスター タイトルの書式設定</a:t>
            </a:r>
            <a:endParaRPr lang="en-US" dirty="0"/>
          </a:p>
        </p:txBody>
      </p:sp>
      <p:sp>
        <p:nvSpPr>
          <p:cNvPr id="3" name="Text Placeholder 2"/>
          <p:cNvSpPr>
            <a:spLocks noGrp="1"/>
          </p:cNvSpPr>
          <p:nvPr>
            <p:ph type="body" idx="1"/>
          </p:nvPr>
        </p:nvSpPr>
        <p:spPr>
          <a:xfrm>
            <a:off x="535584" y="2673905"/>
            <a:ext cx="3289432" cy="1310440"/>
          </a:xfrm>
          <a:prstGeom prst="rect">
            <a:avLst/>
          </a:prstGeo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smtClean="0"/>
              <a:t>マスター テキストの書式設定</a:t>
            </a:r>
          </a:p>
        </p:txBody>
      </p:sp>
      <p:sp>
        <p:nvSpPr>
          <p:cNvPr id="4" name="Content Placeholder 3"/>
          <p:cNvSpPr>
            <a:spLocks noGrp="1"/>
          </p:cNvSpPr>
          <p:nvPr>
            <p:ph sz="half" idx="2"/>
          </p:nvPr>
        </p:nvSpPr>
        <p:spPr>
          <a:xfrm>
            <a:off x="535584" y="3984345"/>
            <a:ext cx="3289432" cy="5860372"/>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5" name="Text Placeholder 4"/>
          <p:cNvSpPr>
            <a:spLocks noGrp="1"/>
          </p:cNvSpPr>
          <p:nvPr>
            <p:ph type="body" sz="quarter" idx="3"/>
          </p:nvPr>
        </p:nvSpPr>
        <p:spPr>
          <a:xfrm>
            <a:off x="3936385" y="2673905"/>
            <a:ext cx="3305632" cy="1310440"/>
          </a:xfrm>
          <a:prstGeom prst="rect">
            <a:avLst/>
          </a:prstGeom>
        </p:spPr>
        <p:txBody>
          <a:bodyPr anchor="b"/>
          <a:lstStyle>
            <a:lvl1pPr marL="0" indent="0">
              <a:buNone/>
              <a:defRPr sz="2041" b="1"/>
            </a:lvl1pPr>
            <a:lvl2pPr marL="388757" indent="0">
              <a:buNone/>
              <a:defRPr sz="1701" b="1"/>
            </a:lvl2pPr>
            <a:lvl3pPr marL="777514" indent="0">
              <a:buNone/>
              <a:defRPr sz="1531" b="1"/>
            </a:lvl3pPr>
            <a:lvl4pPr marL="1166271" indent="0">
              <a:buNone/>
              <a:defRPr sz="1360" b="1"/>
            </a:lvl4pPr>
            <a:lvl5pPr marL="1555029" indent="0">
              <a:buNone/>
              <a:defRPr sz="1360" b="1"/>
            </a:lvl5pPr>
            <a:lvl6pPr marL="1943786" indent="0">
              <a:buNone/>
              <a:defRPr sz="1360" b="1"/>
            </a:lvl6pPr>
            <a:lvl7pPr marL="2332543" indent="0">
              <a:buNone/>
              <a:defRPr sz="1360" b="1"/>
            </a:lvl7pPr>
            <a:lvl8pPr marL="2721300" indent="0">
              <a:buNone/>
              <a:defRPr sz="1360" b="1"/>
            </a:lvl8pPr>
            <a:lvl9pPr marL="3110057" indent="0">
              <a:buNone/>
              <a:defRPr sz="1360" b="1"/>
            </a:lvl9pPr>
          </a:lstStyle>
          <a:p>
            <a:pPr lvl="0"/>
            <a:r>
              <a:rPr lang="ja-JP" altLang="en-US" smtClean="0"/>
              <a:t>マスター テキストの書式設定</a:t>
            </a:r>
          </a:p>
        </p:txBody>
      </p:sp>
      <p:sp>
        <p:nvSpPr>
          <p:cNvPr id="6" name="Content Placeholder 5"/>
          <p:cNvSpPr>
            <a:spLocks noGrp="1"/>
          </p:cNvSpPr>
          <p:nvPr>
            <p:ph sz="quarter" idx="4"/>
          </p:nvPr>
        </p:nvSpPr>
        <p:spPr>
          <a:xfrm>
            <a:off x="3936385" y="3984345"/>
            <a:ext cx="3305632" cy="5860372"/>
          </a:xfrm>
          <a:prstGeom prst="rect">
            <a:avLst/>
          </a:prstGeom>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7"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23244564-11C5-49CA-A6C6-0EFA5B9EEF59}"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8"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A10FB411-F8C4-4E71-AA2F-EFB8BA585732}"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9328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534988" y="581025"/>
            <a:ext cx="6705600" cy="2108200"/>
          </a:xfrm>
          <a:prstGeom prst="rect">
            <a:avLst/>
          </a:prstGeom>
        </p:spPr>
        <p:txBody>
          <a:bodyPr/>
          <a:lstStyle/>
          <a:p>
            <a:r>
              <a:rPr lang="ja-JP" altLang="en-US" smtClean="0"/>
              <a:t>マスター タイトルの書式設定</a:t>
            </a:r>
            <a:endParaRPr lang="en-US" dirty="0"/>
          </a:p>
        </p:txBody>
      </p:sp>
      <p:sp>
        <p:nvSpPr>
          <p:cNvPr id="3"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1E3C5F0A-E814-4F5B-8509-4826EF6EAFAD}"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4"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F8C3135D-753B-4641-9B40-F5C756AB03B8}"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6759063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6449F838-D727-4C3D-981F-C91357BA9725}"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3"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2E37CFDE-7B0F-4037-894D-A6CABA6358C6}"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663098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a:prstGeom prst="rect">
            <a:avLst/>
          </a:prstGeom>
        </p:spPr>
        <p:txBody>
          <a:bodyPr anchor="b"/>
          <a:lstStyle>
            <a:lvl1pPr>
              <a:defRPr sz="2721"/>
            </a:lvl1pPr>
          </a:lstStyle>
          <a:p>
            <a:r>
              <a:rPr lang="ja-JP" altLang="en-US" smtClean="0"/>
              <a:t>マスター タイトルの書式設定</a:t>
            </a:r>
            <a:endParaRPr lang="en-US" dirty="0"/>
          </a:p>
        </p:txBody>
      </p:sp>
      <p:sp>
        <p:nvSpPr>
          <p:cNvPr id="3" name="Content Placeholder 2"/>
          <p:cNvSpPr>
            <a:spLocks noGrp="1"/>
          </p:cNvSpPr>
          <p:nvPr>
            <p:ph idx="1"/>
          </p:nvPr>
        </p:nvSpPr>
        <p:spPr>
          <a:xfrm>
            <a:off x="3305632" y="1570511"/>
            <a:ext cx="3936385" cy="7751546"/>
          </a:xfrm>
          <a:prstGeom prst="rect">
            <a:avLst/>
          </a:prstGeom>
        </p:spPr>
        <p:txBody>
          <a:bodyPr/>
          <a:lstStyle>
            <a:lvl1pPr>
              <a:defRPr sz="2721"/>
            </a:lvl1pPr>
            <a:lvl2pPr>
              <a:defRPr sz="2381"/>
            </a:lvl2pPr>
            <a:lvl3pPr>
              <a:defRPr sz="2041"/>
            </a:lvl3pPr>
            <a:lvl4pPr>
              <a:defRPr sz="1701"/>
            </a:lvl4pPr>
            <a:lvl5pPr>
              <a:defRPr sz="1701"/>
            </a:lvl5pPr>
            <a:lvl6pPr>
              <a:defRPr sz="1701"/>
            </a:lvl6pPr>
            <a:lvl7pPr>
              <a:defRPr sz="1701"/>
            </a:lvl7pPr>
            <a:lvl8pPr>
              <a:defRPr sz="1701"/>
            </a:lvl8pPr>
            <a:lvl9pPr>
              <a:defRPr sz="1701"/>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en-US" dirty="0"/>
          </a:p>
        </p:txBody>
      </p:sp>
      <p:sp>
        <p:nvSpPr>
          <p:cNvPr id="4" name="Text Placeholder 3"/>
          <p:cNvSpPr>
            <a:spLocks noGrp="1"/>
          </p:cNvSpPr>
          <p:nvPr>
            <p:ph type="body" sz="half" idx="2"/>
          </p:nvPr>
        </p:nvSpPr>
        <p:spPr>
          <a:xfrm>
            <a:off x="535584" y="3272314"/>
            <a:ext cx="2507825" cy="6062366"/>
          </a:xfrm>
          <a:prstGeom prst="rect">
            <a:avLst/>
          </a:prstGeo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smtClean="0"/>
              <a:t>マスター テキストの書式設定</a:t>
            </a:r>
          </a:p>
        </p:txBody>
      </p:sp>
      <p:sp>
        <p:nvSpPr>
          <p:cNvPr id="5"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61578700-CC02-43A7-8D67-617F0C9B34C3}"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6"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717CBD56-090A-4AA6-BB18-0A87B6BE4240}"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71046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535584" y="727181"/>
            <a:ext cx="2507825" cy="2545133"/>
          </a:xfrm>
          <a:prstGeom prst="rect">
            <a:avLst/>
          </a:prstGeom>
        </p:spPr>
        <p:txBody>
          <a:bodyPr anchor="b"/>
          <a:lstStyle>
            <a:lvl1pPr>
              <a:defRPr sz="2721"/>
            </a:lvl1pPr>
          </a:lstStyle>
          <a:p>
            <a:r>
              <a:rPr lang="ja-JP" altLang="en-US" smtClean="0"/>
              <a:t>マスター タイトルの書式設定</a:t>
            </a:r>
            <a:endParaRPr lang="en-US" dirty="0"/>
          </a:p>
        </p:txBody>
      </p:sp>
      <p:sp>
        <p:nvSpPr>
          <p:cNvPr id="3" name="Picture Placeholder 2"/>
          <p:cNvSpPr>
            <a:spLocks noGrp="1" noChangeAspect="1"/>
          </p:cNvSpPr>
          <p:nvPr>
            <p:ph type="pic" idx="1"/>
          </p:nvPr>
        </p:nvSpPr>
        <p:spPr>
          <a:xfrm>
            <a:off x="3305632" y="1570511"/>
            <a:ext cx="3936385" cy="7751546"/>
          </a:xfrm>
          <a:prstGeom prst="rect">
            <a:avLst/>
          </a:prstGeom>
        </p:spPr>
        <p:txBody>
          <a:bodyPr anchor="t"/>
          <a:lstStyle>
            <a:lvl1pPr marL="0" indent="0">
              <a:buNone/>
              <a:defRPr sz="2721"/>
            </a:lvl1pPr>
            <a:lvl2pPr marL="388757" indent="0">
              <a:buNone/>
              <a:defRPr sz="2381"/>
            </a:lvl2pPr>
            <a:lvl3pPr marL="777514" indent="0">
              <a:buNone/>
              <a:defRPr sz="2041"/>
            </a:lvl3pPr>
            <a:lvl4pPr marL="1166271" indent="0">
              <a:buNone/>
              <a:defRPr sz="1701"/>
            </a:lvl4pPr>
            <a:lvl5pPr marL="1555029" indent="0">
              <a:buNone/>
              <a:defRPr sz="1701"/>
            </a:lvl5pPr>
            <a:lvl6pPr marL="1943786" indent="0">
              <a:buNone/>
              <a:defRPr sz="1701"/>
            </a:lvl6pPr>
            <a:lvl7pPr marL="2332543" indent="0">
              <a:buNone/>
              <a:defRPr sz="1701"/>
            </a:lvl7pPr>
            <a:lvl8pPr marL="2721300" indent="0">
              <a:buNone/>
              <a:defRPr sz="1701"/>
            </a:lvl8pPr>
            <a:lvl9pPr marL="3110057" indent="0">
              <a:buNone/>
              <a:defRPr sz="1701"/>
            </a:lvl9pPr>
          </a:lstStyle>
          <a:p>
            <a:pPr lvl="0"/>
            <a:r>
              <a:rPr lang="ja-JP" altLang="en-US" noProof="0" smtClean="0"/>
              <a:t>図を追加</a:t>
            </a:r>
            <a:endParaRPr lang="en-US" noProof="0" dirty="0"/>
          </a:p>
        </p:txBody>
      </p:sp>
      <p:sp>
        <p:nvSpPr>
          <p:cNvPr id="4" name="Text Placeholder 3"/>
          <p:cNvSpPr>
            <a:spLocks noGrp="1"/>
          </p:cNvSpPr>
          <p:nvPr>
            <p:ph type="body" sz="half" idx="2"/>
          </p:nvPr>
        </p:nvSpPr>
        <p:spPr>
          <a:xfrm>
            <a:off x="535584" y="3272314"/>
            <a:ext cx="2507825" cy="6062366"/>
          </a:xfrm>
          <a:prstGeom prst="rect">
            <a:avLst/>
          </a:prstGeom>
        </p:spPr>
        <p:txBody>
          <a:bodyPr/>
          <a:lstStyle>
            <a:lvl1pPr marL="0" indent="0">
              <a:buNone/>
              <a:defRPr sz="1360"/>
            </a:lvl1pPr>
            <a:lvl2pPr marL="388757" indent="0">
              <a:buNone/>
              <a:defRPr sz="1190"/>
            </a:lvl2pPr>
            <a:lvl3pPr marL="777514" indent="0">
              <a:buNone/>
              <a:defRPr sz="1020"/>
            </a:lvl3pPr>
            <a:lvl4pPr marL="1166271" indent="0">
              <a:buNone/>
              <a:defRPr sz="850"/>
            </a:lvl4pPr>
            <a:lvl5pPr marL="1555029" indent="0">
              <a:buNone/>
              <a:defRPr sz="850"/>
            </a:lvl5pPr>
            <a:lvl6pPr marL="1943786" indent="0">
              <a:buNone/>
              <a:defRPr sz="850"/>
            </a:lvl6pPr>
            <a:lvl7pPr marL="2332543" indent="0">
              <a:buNone/>
              <a:defRPr sz="850"/>
            </a:lvl7pPr>
            <a:lvl8pPr marL="2721300" indent="0">
              <a:buNone/>
              <a:defRPr sz="850"/>
            </a:lvl8pPr>
            <a:lvl9pPr marL="3110057" indent="0">
              <a:buNone/>
              <a:defRPr sz="850"/>
            </a:lvl9pPr>
          </a:lstStyle>
          <a:p>
            <a:pPr lvl="0"/>
            <a:r>
              <a:rPr lang="ja-JP" altLang="en-US" smtClean="0"/>
              <a:t>マスター テキストの書式設定</a:t>
            </a:r>
          </a:p>
        </p:txBody>
      </p:sp>
      <p:sp>
        <p:nvSpPr>
          <p:cNvPr id="5" name="Date Placeholder 3"/>
          <p:cNvSpPr>
            <a:spLocks noGrp="1"/>
          </p:cNvSpPr>
          <p:nvPr>
            <p:ph type="dt" sz="half" idx="10"/>
          </p:nvPr>
        </p:nvSpPr>
        <p:spPr>
          <a:xfrm>
            <a:off x="534988" y="10109200"/>
            <a:ext cx="1749425" cy="581025"/>
          </a:xfrm>
          <a:prstGeom prst="rect">
            <a:avLst/>
          </a:prstGeom>
        </p:spPr>
        <p:txBody>
          <a:bodyPr/>
          <a:lstStyle>
            <a:lvl1pPr>
              <a:defRPr/>
            </a:lvl1pPr>
          </a:lstStyle>
          <a:p>
            <a:pPr>
              <a:defRPr/>
            </a:pPr>
            <a:fld id="{D7CF08AA-2110-42CD-8773-E3A4EF59A3C2}" type="datetimeFigureOut">
              <a:rPr lang="en-US">
                <a:solidFill>
                  <a:prstClr val="black">
                    <a:tint val="75000"/>
                  </a:prstClr>
                </a:solidFill>
              </a:rPr>
              <a:pPr>
                <a:defRPr/>
              </a:pPr>
              <a:t>17/04/03</a:t>
            </a:fld>
            <a:endParaRPr lang="en-US" dirty="0">
              <a:solidFill>
                <a:prstClr val="black">
                  <a:tint val="75000"/>
                </a:prstClr>
              </a:solidFill>
            </a:endParaRPr>
          </a:p>
        </p:txBody>
      </p:sp>
      <p:sp>
        <p:nvSpPr>
          <p:cNvPr id="6" name="Footer Placeholder 4"/>
          <p:cNvSpPr>
            <a:spLocks noGrp="1"/>
          </p:cNvSpPr>
          <p:nvPr>
            <p:ph type="ftr" sz="quarter" idx="11"/>
          </p:nvPr>
        </p:nvSpPr>
        <p:spPr>
          <a:xfrm>
            <a:off x="2574925" y="10109200"/>
            <a:ext cx="2625725" cy="581025"/>
          </a:xfrm>
          <a:prstGeom prst="rect">
            <a:avLst/>
          </a:prstGeom>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a:xfrm>
            <a:off x="5491163" y="10109200"/>
            <a:ext cx="1749425" cy="581025"/>
          </a:xfrm>
          <a:prstGeom prst="rect">
            <a:avLst/>
          </a:prstGeom>
        </p:spPr>
        <p:txBody>
          <a:bodyPr/>
          <a:lstStyle>
            <a:lvl1pPr>
              <a:defRPr/>
            </a:lvl1pPr>
          </a:lstStyle>
          <a:p>
            <a:pPr>
              <a:defRPr/>
            </a:pPr>
            <a:fld id="{5D69A334-02AD-4810-8742-6DB93C5EA25A}" type="slidenum">
              <a:rPr lang="en-US">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1463417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46532"/>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l" defTabSz="776288" rtl="0" fontAlgn="base">
        <a:lnSpc>
          <a:spcPct val="90000"/>
        </a:lnSpc>
        <a:spcBef>
          <a:spcPct val="0"/>
        </a:spcBef>
        <a:spcAft>
          <a:spcPct val="0"/>
        </a:spcAft>
        <a:defRPr kumimoji="1" sz="3700" kern="1200">
          <a:solidFill>
            <a:schemeClr val="tx1"/>
          </a:solidFill>
          <a:latin typeface="+mj-lt"/>
          <a:ea typeface="+mj-ea"/>
          <a:cs typeface="+mj-cs"/>
        </a:defRPr>
      </a:lvl1pPr>
      <a:lvl2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2pPr>
      <a:lvl3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3pPr>
      <a:lvl4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4pPr>
      <a:lvl5pPr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5pPr>
      <a:lvl6pPr marL="4572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6pPr>
      <a:lvl7pPr marL="9144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7pPr>
      <a:lvl8pPr marL="13716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8pPr>
      <a:lvl9pPr marL="1828800" algn="l" defTabSz="776288" rtl="0" fontAlgn="base">
        <a:lnSpc>
          <a:spcPct val="90000"/>
        </a:lnSpc>
        <a:spcBef>
          <a:spcPct val="0"/>
        </a:spcBef>
        <a:spcAft>
          <a:spcPct val="0"/>
        </a:spcAft>
        <a:defRPr kumimoji="1" sz="3700">
          <a:solidFill>
            <a:schemeClr val="tx1"/>
          </a:solidFill>
          <a:latin typeface="Calibri Light"/>
          <a:ea typeface="ＭＳ Ｐゴシック" pitchFamily="50" charset="-128"/>
        </a:defRPr>
      </a:lvl9pPr>
    </p:titleStyle>
    <p:bodyStyle>
      <a:lvl1pPr marL="193675" indent="-193675" algn="l" defTabSz="776288" rtl="0" fontAlgn="base">
        <a:lnSpc>
          <a:spcPct val="90000"/>
        </a:lnSpc>
        <a:spcBef>
          <a:spcPts val="850"/>
        </a:spcBef>
        <a:spcAft>
          <a:spcPct val="0"/>
        </a:spcAft>
        <a:buFont typeface="Arial" pitchFamily="34" charset="0"/>
        <a:buChar char="•"/>
        <a:defRPr kumimoji="1" sz="2300" kern="1200">
          <a:solidFill>
            <a:schemeClr val="tx1"/>
          </a:solidFill>
          <a:latin typeface="+mn-lt"/>
          <a:ea typeface="+mn-ea"/>
          <a:cs typeface="+mn-cs"/>
        </a:defRPr>
      </a:lvl1pPr>
      <a:lvl2pPr marL="582613" indent="-193675" algn="l" defTabSz="776288" rtl="0" fontAlgn="base">
        <a:lnSpc>
          <a:spcPct val="90000"/>
        </a:lnSpc>
        <a:spcBef>
          <a:spcPts val="425"/>
        </a:spcBef>
        <a:spcAft>
          <a:spcPct val="0"/>
        </a:spcAft>
        <a:buFont typeface="Arial" pitchFamily="34" charset="0"/>
        <a:buChar char="•"/>
        <a:defRPr kumimoji="1" sz="2000" kern="1200">
          <a:solidFill>
            <a:schemeClr val="tx1"/>
          </a:solidFill>
          <a:latin typeface="+mn-lt"/>
          <a:ea typeface="+mn-ea"/>
          <a:cs typeface="+mn-cs"/>
        </a:defRPr>
      </a:lvl2pPr>
      <a:lvl3pPr marL="971550" indent="-193675" algn="l" defTabSz="776288" rtl="0" fontAlgn="base">
        <a:lnSpc>
          <a:spcPct val="90000"/>
        </a:lnSpc>
        <a:spcBef>
          <a:spcPts val="425"/>
        </a:spcBef>
        <a:spcAft>
          <a:spcPct val="0"/>
        </a:spcAft>
        <a:buFont typeface="Arial" pitchFamily="34" charset="0"/>
        <a:buChar char="•"/>
        <a:defRPr kumimoji="1" sz="1700" kern="1200">
          <a:solidFill>
            <a:schemeClr val="tx1"/>
          </a:solidFill>
          <a:latin typeface="+mn-lt"/>
          <a:ea typeface="+mn-ea"/>
          <a:cs typeface="+mn-cs"/>
        </a:defRPr>
      </a:lvl3pPr>
      <a:lvl4pPr marL="1360488" indent="-193675" algn="l" defTabSz="776288" rtl="0" fontAlgn="base">
        <a:lnSpc>
          <a:spcPct val="90000"/>
        </a:lnSpc>
        <a:spcBef>
          <a:spcPts val="425"/>
        </a:spcBef>
        <a:spcAft>
          <a:spcPct val="0"/>
        </a:spcAft>
        <a:buFont typeface="Arial" pitchFamily="34" charset="0"/>
        <a:buChar char="•"/>
        <a:defRPr kumimoji="1" sz="1500" kern="1200">
          <a:solidFill>
            <a:schemeClr val="tx1"/>
          </a:solidFill>
          <a:latin typeface="+mn-lt"/>
          <a:ea typeface="+mn-ea"/>
          <a:cs typeface="+mn-cs"/>
        </a:defRPr>
      </a:lvl4pPr>
      <a:lvl5pPr marL="1747838" indent="-193675" algn="l" defTabSz="776288" rtl="0" fontAlgn="base">
        <a:lnSpc>
          <a:spcPct val="90000"/>
        </a:lnSpc>
        <a:spcBef>
          <a:spcPts val="425"/>
        </a:spcBef>
        <a:spcAft>
          <a:spcPct val="0"/>
        </a:spcAft>
        <a:buFont typeface="Arial" pitchFamily="34" charset="0"/>
        <a:buChar char="•"/>
        <a:defRPr kumimoji="1" sz="1500" kern="1200">
          <a:solidFill>
            <a:schemeClr val="tx1"/>
          </a:solidFill>
          <a:latin typeface="+mn-lt"/>
          <a:ea typeface="+mn-ea"/>
          <a:cs typeface="+mn-cs"/>
        </a:defRPr>
      </a:lvl5pPr>
      <a:lvl6pPr marL="2138164"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6pPr>
      <a:lvl7pPr marL="2526922"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7pPr>
      <a:lvl8pPr marL="2915679"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8pPr>
      <a:lvl9pPr marL="3304436" indent="-194379" algn="l" defTabSz="777514" rtl="0" eaLnBrk="1" latinLnBrk="0" hangingPunct="1">
        <a:lnSpc>
          <a:spcPct val="90000"/>
        </a:lnSpc>
        <a:spcBef>
          <a:spcPts val="425"/>
        </a:spcBef>
        <a:buFont typeface="Arial" panose="020B0604020202020204" pitchFamily="34" charset="0"/>
        <a:buChar char="•"/>
        <a:defRPr kumimoji="1" sz="1531" kern="1200">
          <a:solidFill>
            <a:schemeClr val="tx1"/>
          </a:solidFill>
          <a:latin typeface="+mn-lt"/>
          <a:ea typeface="+mn-ea"/>
          <a:cs typeface="+mn-cs"/>
        </a:defRPr>
      </a:lvl9pPr>
    </p:bodyStyle>
    <p:otherStyle>
      <a:defPPr>
        <a:defRPr lang="en-US"/>
      </a:defPPr>
      <a:lvl1pPr marL="0" algn="l" defTabSz="777514" rtl="0" eaLnBrk="1" latinLnBrk="0" hangingPunct="1">
        <a:defRPr kumimoji="1" sz="1531" kern="1200">
          <a:solidFill>
            <a:schemeClr val="tx1"/>
          </a:solidFill>
          <a:latin typeface="+mn-lt"/>
          <a:ea typeface="+mn-ea"/>
          <a:cs typeface="+mn-cs"/>
        </a:defRPr>
      </a:lvl1pPr>
      <a:lvl2pPr marL="388757" algn="l" defTabSz="777514" rtl="0" eaLnBrk="1" latinLnBrk="0" hangingPunct="1">
        <a:defRPr kumimoji="1" sz="1531" kern="1200">
          <a:solidFill>
            <a:schemeClr val="tx1"/>
          </a:solidFill>
          <a:latin typeface="+mn-lt"/>
          <a:ea typeface="+mn-ea"/>
          <a:cs typeface="+mn-cs"/>
        </a:defRPr>
      </a:lvl2pPr>
      <a:lvl3pPr marL="777514" algn="l" defTabSz="777514" rtl="0" eaLnBrk="1" latinLnBrk="0" hangingPunct="1">
        <a:defRPr kumimoji="1" sz="1531" kern="1200">
          <a:solidFill>
            <a:schemeClr val="tx1"/>
          </a:solidFill>
          <a:latin typeface="+mn-lt"/>
          <a:ea typeface="+mn-ea"/>
          <a:cs typeface="+mn-cs"/>
        </a:defRPr>
      </a:lvl3pPr>
      <a:lvl4pPr marL="1166271" algn="l" defTabSz="777514" rtl="0" eaLnBrk="1" latinLnBrk="0" hangingPunct="1">
        <a:defRPr kumimoji="1" sz="1531" kern="1200">
          <a:solidFill>
            <a:schemeClr val="tx1"/>
          </a:solidFill>
          <a:latin typeface="+mn-lt"/>
          <a:ea typeface="+mn-ea"/>
          <a:cs typeface="+mn-cs"/>
        </a:defRPr>
      </a:lvl4pPr>
      <a:lvl5pPr marL="1555029" algn="l" defTabSz="777514" rtl="0" eaLnBrk="1" latinLnBrk="0" hangingPunct="1">
        <a:defRPr kumimoji="1" sz="1531" kern="1200">
          <a:solidFill>
            <a:schemeClr val="tx1"/>
          </a:solidFill>
          <a:latin typeface="+mn-lt"/>
          <a:ea typeface="+mn-ea"/>
          <a:cs typeface="+mn-cs"/>
        </a:defRPr>
      </a:lvl5pPr>
      <a:lvl6pPr marL="1943786" algn="l" defTabSz="777514" rtl="0" eaLnBrk="1" latinLnBrk="0" hangingPunct="1">
        <a:defRPr kumimoji="1" sz="1531" kern="1200">
          <a:solidFill>
            <a:schemeClr val="tx1"/>
          </a:solidFill>
          <a:latin typeface="+mn-lt"/>
          <a:ea typeface="+mn-ea"/>
          <a:cs typeface="+mn-cs"/>
        </a:defRPr>
      </a:lvl6pPr>
      <a:lvl7pPr marL="2332543" algn="l" defTabSz="777514" rtl="0" eaLnBrk="1" latinLnBrk="0" hangingPunct="1">
        <a:defRPr kumimoji="1" sz="1531" kern="1200">
          <a:solidFill>
            <a:schemeClr val="tx1"/>
          </a:solidFill>
          <a:latin typeface="+mn-lt"/>
          <a:ea typeface="+mn-ea"/>
          <a:cs typeface="+mn-cs"/>
        </a:defRPr>
      </a:lvl7pPr>
      <a:lvl8pPr marL="2721300" algn="l" defTabSz="777514" rtl="0" eaLnBrk="1" latinLnBrk="0" hangingPunct="1">
        <a:defRPr kumimoji="1" sz="1531" kern="1200">
          <a:solidFill>
            <a:schemeClr val="tx1"/>
          </a:solidFill>
          <a:latin typeface="+mn-lt"/>
          <a:ea typeface="+mn-ea"/>
          <a:cs typeface="+mn-cs"/>
        </a:defRPr>
      </a:lvl8pPr>
      <a:lvl9pPr marL="3110057" algn="l" defTabSz="777514" rtl="0" eaLnBrk="1" latinLnBrk="0" hangingPunct="1">
        <a:defRPr kumimoji="1" sz="153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tiff"/><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2" name="正方形/長方形 1"/>
          <p:cNvSpPr/>
          <p:nvPr/>
        </p:nvSpPr>
        <p:spPr>
          <a:xfrm>
            <a:off x="0" y="0"/>
            <a:ext cx="7775575" cy="10907713"/>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3" name="正方形/長方形 2"/>
          <p:cNvSpPr/>
          <p:nvPr/>
        </p:nvSpPr>
        <p:spPr>
          <a:xfrm>
            <a:off x="107950" y="107950"/>
            <a:ext cx="7559675" cy="106918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4" name="正方形/長方形 3"/>
          <p:cNvSpPr/>
          <p:nvPr/>
        </p:nvSpPr>
        <p:spPr>
          <a:xfrm>
            <a:off x="179388" y="179388"/>
            <a:ext cx="7416800" cy="10548937"/>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cxnSp>
        <p:nvCxnSpPr>
          <p:cNvPr id="8" name="直線矢印コネクタ 7"/>
          <p:cNvCxnSpPr/>
          <p:nvPr/>
        </p:nvCxnSpPr>
        <p:spPr>
          <a:xfrm flipV="1">
            <a:off x="125413" y="7237413"/>
            <a:ext cx="7542212" cy="22225"/>
          </a:xfrm>
          <a:prstGeom prst="straightConnector1">
            <a:avLst/>
          </a:prstGeom>
          <a:ln w="381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flipV="1">
            <a:off x="193675" y="10188575"/>
            <a:ext cx="7345363" cy="33338"/>
          </a:xfrm>
          <a:prstGeom prst="straightConnector1">
            <a:avLst/>
          </a:prstGeom>
          <a:ln w="38100">
            <a:solidFill>
              <a:srgbClr val="0070C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 name="直線矢印コネクタ 13"/>
          <p:cNvCxnSpPr/>
          <p:nvPr/>
        </p:nvCxnSpPr>
        <p:spPr>
          <a:xfrm>
            <a:off x="-22225" y="4989513"/>
            <a:ext cx="7777163" cy="0"/>
          </a:xfrm>
          <a:prstGeom prst="straightConnector1">
            <a:avLst/>
          </a:prstGeom>
          <a:ln w="381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1" name="PubRRectCallout"/>
          <p:cNvSpPr>
            <a:spLocks noEditPoints="1" noChangeArrowheads="1"/>
          </p:cNvSpPr>
          <p:nvPr/>
        </p:nvSpPr>
        <p:spPr bwMode="auto">
          <a:xfrm>
            <a:off x="1895475" y="2957513"/>
            <a:ext cx="3983038" cy="1903412"/>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chemeClr val="tx1"/>
            </a:solidFill>
            <a:miter lim="800000"/>
            <a:headEnd/>
            <a:tailEnd/>
          </a:ln>
          <a:effectLst>
            <a:outerShdw dist="107763" dir="2700000" algn="ctr" rotWithShape="0">
              <a:srgbClr val="808080"/>
            </a:outerShdw>
          </a:effectLst>
        </p:spPr>
        <p:txBody>
          <a:bodyPr/>
          <a:lstStyle/>
          <a:p>
            <a:pPr defTabSz="1017588" fontAlgn="base">
              <a:spcBef>
                <a:spcPct val="0"/>
              </a:spcBef>
              <a:spcAft>
                <a:spcPct val="0"/>
              </a:spcAft>
            </a:pPr>
            <a:r>
              <a:rPr lang="en-US" altLang="ja-JP" sz="2000" b="1" smtClean="0">
                <a:solidFill>
                  <a:prstClr val="black"/>
                </a:solidFill>
                <a:latin typeface="HG丸ｺﾞｼｯｸM-PRO" pitchFamily="50" charset="-128"/>
                <a:ea typeface="HG丸ｺﾞｼｯｸM-PRO" pitchFamily="50" charset="-128"/>
              </a:rPr>
              <a:t>POINT1</a:t>
            </a:r>
          </a:p>
          <a:p>
            <a:pPr defTabSz="1017588" fontAlgn="base">
              <a:spcBef>
                <a:spcPct val="0"/>
              </a:spcBef>
              <a:spcAft>
                <a:spcPct val="0"/>
              </a:spcAft>
            </a:pPr>
            <a:endParaRPr lang="en-US" altLang="ja-JP" sz="1400" smtClean="0">
              <a:solidFill>
                <a:prstClr val="black"/>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prstClr val="black"/>
                </a:solidFill>
                <a:latin typeface="HG丸ｺﾞｼｯｸM-PRO" pitchFamily="50" charset="-128"/>
                <a:ea typeface="HG丸ｺﾞｼｯｸM-PRO" pitchFamily="50" charset="-128"/>
              </a:rPr>
              <a:t>テンプレートのサイズは黒の枠</a:t>
            </a:r>
            <a:endParaRPr lang="en-US" altLang="ja-JP" sz="1800" b="1" smtClean="0">
              <a:solidFill>
                <a:prstClr val="black"/>
              </a:solidFill>
              <a:latin typeface="HG丸ｺﾞｼｯｸM-PRO" pitchFamily="50" charset="-128"/>
              <a:ea typeface="HG丸ｺﾞｼｯｸM-PRO" pitchFamily="50" charset="-128"/>
            </a:endParaRPr>
          </a:p>
          <a:p>
            <a:pPr defTabSz="1017588" fontAlgn="base">
              <a:spcBef>
                <a:spcPct val="0"/>
              </a:spcBef>
              <a:spcAft>
                <a:spcPct val="0"/>
              </a:spcAft>
            </a:pPr>
            <a:r>
              <a:rPr lang="en-US" altLang="ja-JP" sz="1800" b="1" smtClean="0">
                <a:solidFill>
                  <a:prstClr val="black"/>
                </a:solidFill>
                <a:latin typeface="HG丸ｺﾞｼｯｸM-PRO" pitchFamily="50" charset="-128"/>
                <a:ea typeface="HG丸ｺﾞｼｯｸM-PRO" pitchFamily="50" charset="-128"/>
              </a:rPr>
              <a:t>(303</a:t>
            </a:r>
            <a:r>
              <a:rPr lang="ja-JP" altLang="en-US" sz="1800" b="1" smtClean="0">
                <a:solidFill>
                  <a:prstClr val="black"/>
                </a:solidFill>
                <a:latin typeface="HG丸ｺﾞｼｯｸM-PRO" pitchFamily="50" charset="-128"/>
                <a:ea typeface="HG丸ｺﾞｼｯｸM-PRO" pitchFamily="50" charset="-128"/>
              </a:rPr>
              <a:t>㎜</a:t>
            </a:r>
            <a:r>
              <a:rPr lang="en-US" altLang="ja-JP" sz="1800" b="1" smtClean="0">
                <a:solidFill>
                  <a:prstClr val="black"/>
                </a:solidFill>
                <a:latin typeface="HG丸ｺﾞｼｯｸM-PRO" pitchFamily="50" charset="-128"/>
                <a:ea typeface="HG丸ｺﾞｼｯｸM-PRO" pitchFamily="50" charset="-128"/>
              </a:rPr>
              <a:t>×216</a:t>
            </a:r>
            <a:r>
              <a:rPr lang="ja-JP" altLang="en-US" sz="1800" b="1" smtClean="0">
                <a:solidFill>
                  <a:prstClr val="black"/>
                </a:solidFill>
                <a:latin typeface="HG丸ｺﾞｼｯｸM-PRO" pitchFamily="50" charset="-128"/>
                <a:ea typeface="HG丸ｺﾞｼｯｸM-PRO" pitchFamily="50" charset="-128"/>
              </a:rPr>
              <a:t>㎜）で</a:t>
            </a:r>
          </a:p>
          <a:p>
            <a:pPr defTabSz="1017588" fontAlgn="base">
              <a:spcBef>
                <a:spcPct val="0"/>
              </a:spcBef>
              <a:spcAft>
                <a:spcPct val="0"/>
              </a:spcAft>
            </a:pPr>
            <a:r>
              <a:rPr lang="ja-JP" altLang="en-US" sz="1800" b="1" smtClean="0">
                <a:solidFill>
                  <a:prstClr val="black"/>
                </a:solidFill>
                <a:latin typeface="HG丸ｺﾞｼｯｸM-PRO" pitchFamily="50" charset="-128"/>
                <a:ea typeface="HG丸ｺﾞｼｯｸM-PRO" pitchFamily="50" charset="-128"/>
              </a:rPr>
              <a:t>作成しています。</a:t>
            </a:r>
          </a:p>
        </p:txBody>
      </p:sp>
      <p:sp>
        <p:nvSpPr>
          <p:cNvPr id="23" name="PubRRectCallout"/>
          <p:cNvSpPr>
            <a:spLocks noEditPoints="1" noChangeArrowheads="1"/>
          </p:cNvSpPr>
          <p:nvPr/>
        </p:nvSpPr>
        <p:spPr bwMode="auto">
          <a:xfrm>
            <a:off x="1895475" y="5210175"/>
            <a:ext cx="3983038" cy="1901825"/>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rgbClr val="FF0000"/>
            </a:solidFill>
            <a:miter lim="800000"/>
            <a:headEnd/>
            <a:tailEnd/>
          </a:ln>
          <a:effectLst>
            <a:outerShdw dist="107763" dir="2700000" algn="ctr" rotWithShape="0">
              <a:srgbClr val="FF0000"/>
            </a:outerShdw>
          </a:effectLst>
        </p:spPr>
        <p:txBody>
          <a:bodyPr/>
          <a:lstStyle/>
          <a:p>
            <a:pPr defTabSz="1017588" fontAlgn="base">
              <a:spcBef>
                <a:spcPct val="0"/>
              </a:spcBef>
              <a:spcAft>
                <a:spcPct val="0"/>
              </a:spcAft>
            </a:pPr>
            <a:r>
              <a:rPr lang="en-US" altLang="ja-JP" sz="2000" b="1" smtClean="0">
                <a:solidFill>
                  <a:srgbClr val="FF0000"/>
                </a:solidFill>
                <a:latin typeface="HG丸ｺﾞｼｯｸM-PRO" pitchFamily="50" charset="-128"/>
                <a:ea typeface="HG丸ｺﾞｼｯｸM-PRO" pitchFamily="50" charset="-128"/>
              </a:rPr>
              <a:t>POINT2</a:t>
            </a:r>
          </a:p>
          <a:p>
            <a:pPr defTabSz="1017588" fontAlgn="base">
              <a:spcBef>
                <a:spcPct val="0"/>
              </a:spcBef>
              <a:spcAft>
                <a:spcPct val="0"/>
              </a:spcAft>
            </a:pPr>
            <a:endParaRPr lang="en-US" altLang="ja-JP" sz="1400" b="1" smtClean="0">
              <a:solidFill>
                <a:srgbClr val="FF000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FF0000"/>
                </a:solidFill>
                <a:latin typeface="HG丸ｺﾞｼｯｸM-PRO" pitchFamily="50" charset="-128"/>
                <a:ea typeface="HG丸ｺﾞｼｯｸM-PRO" pitchFamily="50" charset="-128"/>
              </a:rPr>
              <a:t>印刷物の仕上がりサイズは赤の枠</a:t>
            </a:r>
            <a:r>
              <a:rPr lang="en-US" altLang="ja-JP" sz="1800" b="1" smtClean="0">
                <a:solidFill>
                  <a:srgbClr val="FF0000"/>
                </a:solidFill>
                <a:latin typeface="HG丸ｺﾞｼｯｸM-PRO" pitchFamily="50" charset="-128"/>
                <a:ea typeface="HG丸ｺﾞｼｯｸM-PRO" pitchFamily="50" charset="-128"/>
              </a:rPr>
              <a:t>(297</a:t>
            </a:r>
            <a:r>
              <a:rPr lang="ja-JP" altLang="en-US" sz="1800" b="1" smtClean="0">
                <a:solidFill>
                  <a:srgbClr val="FF0000"/>
                </a:solidFill>
                <a:latin typeface="HG丸ｺﾞｼｯｸM-PRO" pitchFamily="50" charset="-128"/>
                <a:ea typeface="HG丸ｺﾞｼｯｸM-PRO" pitchFamily="50" charset="-128"/>
              </a:rPr>
              <a:t>㎜</a:t>
            </a:r>
            <a:r>
              <a:rPr lang="en-US" altLang="ja-JP" sz="1800" b="1" smtClean="0">
                <a:solidFill>
                  <a:srgbClr val="FF0000"/>
                </a:solidFill>
                <a:latin typeface="HG丸ｺﾞｼｯｸM-PRO" pitchFamily="50" charset="-128"/>
                <a:ea typeface="HG丸ｺﾞｼｯｸM-PRO" pitchFamily="50" charset="-128"/>
              </a:rPr>
              <a:t>×210</a:t>
            </a:r>
            <a:r>
              <a:rPr lang="ja-JP" altLang="en-US" sz="1800" b="1" smtClean="0">
                <a:solidFill>
                  <a:srgbClr val="FF0000"/>
                </a:solidFill>
                <a:latin typeface="HG丸ｺﾞｼｯｸM-PRO" pitchFamily="50" charset="-128"/>
                <a:ea typeface="HG丸ｺﾞｼｯｸM-PRO" pitchFamily="50" charset="-128"/>
              </a:rPr>
              <a:t>㎜）で</a:t>
            </a:r>
          </a:p>
          <a:p>
            <a:pPr defTabSz="1017588" fontAlgn="base">
              <a:spcBef>
                <a:spcPct val="0"/>
              </a:spcBef>
              <a:spcAft>
                <a:spcPct val="0"/>
              </a:spcAft>
            </a:pPr>
            <a:r>
              <a:rPr lang="ja-JP" altLang="en-US" sz="1800" b="1" smtClean="0">
                <a:solidFill>
                  <a:srgbClr val="FF0000"/>
                </a:solidFill>
                <a:latin typeface="HG丸ｺﾞｼｯｸM-PRO" pitchFamily="50" charset="-128"/>
                <a:ea typeface="HG丸ｺﾞｼｯｸM-PRO" pitchFamily="50" charset="-128"/>
              </a:rPr>
              <a:t>作成しています。</a:t>
            </a:r>
          </a:p>
        </p:txBody>
      </p:sp>
      <p:sp>
        <p:nvSpPr>
          <p:cNvPr id="24" name="PubRRectCallout"/>
          <p:cNvSpPr>
            <a:spLocks noEditPoints="1" noChangeArrowheads="1"/>
          </p:cNvSpPr>
          <p:nvPr/>
        </p:nvSpPr>
        <p:spPr bwMode="auto">
          <a:xfrm>
            <a:off x="1895475" y="7597775"/>
            <a:ext cx="3983038" cy="2392363"/>
          </a:xfrm>
          <a:custGeom>
            <a:avLst/>
            <a:gdLst>
              <a:gd name="G0" fmla="+- 0 0 0"/>
              <a:gd name="G1" fmla="+- 8607 0 0"/>
              <a:gd name="T0" fmla="*/ 10800 w 21600"/>
              <a:gd name="T1" fmla="*/ 0 h 21600"/>
              <a:gd name="T2" fmla="*/ 0 w 21600"/>
              <a:gd name="T3" fmla="*/ 8638 h 21600"/>
              <a:gd name="T4" fmla="*/ 8607 w 21600"/>
              <a:gd name="T5" fmla="*/ 21600 h 21600"/>
              <a:gd name="T6" fmla="*/ 10800 w 21600"/>
              <a:gd name="T7" fmla="*/ 17277 h 21600"/>
              <a:gd name="T8" fmla="*/ 21600 w 21600"/>
              <a:gd name="T9" fmla="*/ 8638 h 21600"/>
              <a:gd name="T10" fmla="*/ 17694720 60000 65536"/>
              <a:gd name="T11" fmla="*/ 11796480 60000 65536"/>
              <a:gd name="T12" fmla="*/ 5898240 60000 65536"/>
              <a:gd name="T13" fmla="*/ 5898240 60000 65536"/>
              <a:gd name="T14" fmla="*/ 0 60000 65536"/>
              <a:gd name="T15" fmla="*/ 145 w 21600"/>
              <a:gd name="T16" fmla="*/ 145 h 21600"/>
              <a:gd name="T17" fmla="*/ 21409 w 21600"/>
              <a:gd name="T18" fmla="*/ 17106 h 21600"/>
            </a:gdLst>
            <a:ahLst/>
            <a:cxnLst>
              <a:cxn ang="T10">
                <a:pos x="T0" y="T1"/>
              </a:cxn>
              <a:cxn ang="T11">
                <a:pos x="T2" y="T3"/>
              </a:cxn>
              <a:cxn ang="T12">
                <a:pos x="T4" y="T5"/>
              </a:cxn>
              <a:cxn ang="T13">
                <a:pos x="T6" y="T7"/>
              </a:cxn>
              <a:cxn ang="T14">
                <a:pos x="T8" y="T9"/>
              </a:cxn>
            </a:cxnLst>
            <a:rect l="T15" t="T16" r="T17" b="T18"/>
            <a:pathLst>
              <a:path w="21600" h="21600">
                <a:moveTo>
                  <a:pt x="532" y="0"/>
                </a:moveTo>
                <a:cubicBezTo>
                  <a:pt x="238" y="0"/>
                  <a:pt x="0" y="238"/>
                  <a:pt x="0" y="532"/>
                </a:cubicBezTo>
                <a:lnTo>
                  <a:pt x="0" y="16745"/>
                </a:lnTo>
                <a:cubicBezTo>
                  <a:pt x="0" y="17039"/>
                  <a:pt x="238" y="17277"/>
                  <a:pt x="532" y="17277"/>
                </a:cubicBezTo>
                <a:lnTo>
                  <a:pt x="2623" y="17277"/>
                </a:lnTo>
                <a:lnTo>
                  <a:pt x="8607" y="21600"/>
                </a:lnTo>
                <a:lnTo>
                  <a:pt x="6515" y="17277"/>
                </a:lnTo>
                <a:lnTo>
                  <a:pt x="21016" y="17277"/>
                </a:lnTo>
                <a:cubicBezTo>
                  <a:pt x="21339" y="17277"/>
                  <a:pt x="21600" y="17039"/>
                  <a:pt x="21600" y="16745"/>
                </a:cubicBezTo>
                <a:lnTo>
                  <a:pt x="21600" y="532"/>
                </a:lnTo>
                <a:cubicBezTo>
                  <a:pt x="21600" y="238"/>
                  <a:pt x="21339" y="0"/>
                  <a:pt x="21016" y="0"/>
                </a:cubicBezTo>
                <a:close/>
              </a:path>
            </a:pathLst>
          </a:custGeom>
          <a:solidFill>
            <a:schemeClr val="bg1"/>
          </a:solidFill>
          <a:ln w="25400">
            <a:solidFill>
              <a:srgbClr val="0070C0"/>
            </a:solidFill>
            <a:miter lim="800000"/>
            <a:headEnd/>
            <a:tailEnd/>
          </a:ln>
          <a:effectLst>
            <a:outerShdw dist="107763" dir="2700000" algn="ctr" rotWithShape="0">
              <a:srgbClr val="0070C0"/>
            </a:outerShdw>
          </a:effectLst>
        </p:spPr>
        <p:txBody>
          <a:bodyPr/>
          <a:lstStyle/>
          <a:p>
            <a:pPr defTabSz="1017588" fontAlgn="base">
              <a:spcBef>
                <a:spcPct val="0"/>
              </a:spcBef>
              <a:spcAft>
                <a:spcPct val="0"/>
              </a:spcAft>
            </a:pPr>
            <a:r>
              <a:rPr lang="en-US" altLang="ja-JP" sz="2000" b="1" smtClean="0">
                <a:solidFill>
                  <a:srgbClr val="0070C0"/>
                </a:solidFill>
                <a:latin typeface="HG丸ｺﾞｼｯｸM-PRO" pitchFamily="50" charset="-128"/>
                <a:ea typeface="HG丸ｺﾞｼｯｸM-PRO" pitchFamily="50" charset="-128"/>
              </a:rPr>
              <a:t>POINT</a:t>
            </a:r>
            <a:r>
              <a:rPr lang="ja-JP" altLang="en-US" sz="2000" b="1" smtClean="0">
                <a:solidFill>
                  <a:srgbClr val="0070C0"/>
                </a:solidFill>
                <a:latin typeface="HG丸ｺﾞｼｯｸM-PRO" pitchFamily="50" charset="-128"/>
                <a:ea typeface="HG丸ｺﾞｼｯｸM-PRO" pitchFamily="50" charset="-128"/>
              </a:rPr>
              <a:t>３</a:t>
            </a:r>
            <a:endParaRPr lang="en-US" altLang="ja-JP" sz="20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endParaRPr lang="en-US" altLang="ja-JP" sz="14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文字・イラスト・写真の絵柄等、</a:t>
            </a:r>
            <a:endParaRPr lang="en-US" altLang="ja-JP" sz="18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仕上がりで切れてはいけない部分は</a:t>
            </a:r>
            <a:endParaRPr lang="en-US" altLang="ja-JP" sz="1800" b="1" smtClean="0">
              <a:solidFill>
                <a:srgbClr val="0070C0"/>
              </a:solidFill>
              <a:latin typeface="HG丸ｺﾞｼｯｸM-PRO" pitchFamily="50" charset="-128"/>
              <a:ea typeface="HG丸ｺﾞｼｯｸM-PRO" pitchFamily="50" charset="-128"/>
            </a:endParaRPr>
          </a:p>
          <a:p>
            <a:pPr defTabSz="1017588" fontAlgn="base">
              <a:spcBef>
                <a:spcPct val="0"/>
              </a:spcBef>
              <a:spcAft>
                <a:spcPct val="0"/>
              </a:spcAft>
            </a:pPr>
            <a:r>
              <a:rPr lang="ja-JP" altLang="en-US" sz="1800" b="1" smtClean="0">
                <a:solidFill>
                  <a:srgbClr val="0070C0"/>
                </a:solidFill>
                <a:latin typeface="HG丸ｺﾞｼｯｸM-PRO" pitchFamily="50" charset="-128"/>
                <a:ea typeface="HG丸ｺﾞｼｯｸM-PRO" pitchFamily="50" charset="-128"/>
              </a:rPr>
              <a:t>青の枠（</a:t>
            </a:r>
            <a:r>
              <a:rPr lang="en-US" altLang="ja-JP" sz="1800" b="1" smtClean="0">
                <a:solidFill>
                  <a:srgbClr val="0070C0"/>
                </a:solidFill>
                <a:latin typeface="HG丸ｺﾞｼｯｸM-PRO" pitchFamily="50" charset="-128"/>
                <a:ea typeface="HG丸ｺﾞｼｯｸM-PRO" pitchFamily="50" charset="-128"/>
              </a:rPr>
              <a:t>293</a:t>
            </a:r>
            <a:r>
              <a:rPr lang="ja-JP" altLang="en-US" sz="1800" b="1" smtClean="0">
                <a:solidFill>
                  <a:srgbClr val="0070C0"/>
                </a:solidFill>
                <a:latin typeface="HG丸ｺﾞｼｯｸM-PRO" pitchFamily="50" charset="-128"/>
                <a:ea typeface="HG丸ｺﾞｼｯｸM-PRO" pitchFamily="50" charset="-128"/>
              </a:rPr>
              <a:t>㎜</a:t>
            </a:r>
            <a:r>
              <a:rPr lang="en-US" altLang="ja-JP" sz="1800" b="1" smtClean="0">
                <a:solidFill>
                  <a:srgbClr val="0070C0"/>
                </a:solidFill>
                <a:latin typeface="HG丸ｺﾞｼｯｸM-PRO" pitchFamily="50" charset="-128"/>
                <a:ea typeface="HG丸ｺﾞｼｯｸM-PRO" pitchFamily="50" charset="-128"/>
              </a:rPr>
              <a:t>×206</a:t>
            </a:r>
            <a:r>
              <a:rPr lang="ja-JP" altLang="en-US" sz="1800" b="1" smtClean="0">
                <a:solidFill>
                  <a:srgbClr val="0070C0"/>
                </a:solidFill>
                <a:latin typeface="HG丸ｺﾞｼｯｸM-PRO" pitchFamily="50" charset="-128"/>
                <a:ea typeface="HG丸ｺﾞｼｯｸM-PRO" pitchFamily="50" charset="-128"/>
              </a:rPr>
              <a:t>㎜）の中に収めてください。</a:t>
            </a:r>
          </a:p>
        </p:txBody>
      </p:sp>
      <p:sp>
        <p:nvSpPr>
          <p:cNvPr id="5" name="正方形/長方形 4"/>
          <p:cNvSpPr/>
          <p:nvPr/>
        </p:nvSpPr>
        <p:spPr>
          <a:xfrm>
            <a:off x="857250" y="1004888"/>
            <a:ext cx="6096000" cy="1173162"/>
          </a:xfrm>
          <a:prstGeom prst="rect">
            <a:avLst/>
          </a:prstGeom>
          <a:solidFill>
            <a:schemeClr val="bg1"/>
          </a:solidFill>
          <a:ln w="38100">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このテンプレートは</a:t>
            </a:r>
            <a:r>
              <a:rPr lang="en-US" altLang="ja-JP" sz="1800" b="1" smtClean="0">
                <a:solidFill>
                  <a:srgbClr val="404040"/>
                </a:solidFill>
                <a:latin typeface="HG丸ｺﾞｼｯｸM-PRO" pitchFamily="50" charset="-128"/>
                <a:ea typeface="HG丸ｺﾞｼｯｸM-PRO" pitchFamily="50" charset="-128"/>
              </a:rPr>
              <a:t>A4</a:t>
            </a:r>
            <a:r>
              <a:rPr lang="ja-JP" altLang="en-US" sz="1800" b="1" smtClean="0">
                <a:solidFill>
                  <a:srgbClr val="404040"/>
                </a:solidFill>
                <a:latin typeface="HG丸ｺﾞｼｯｸM-PRO" pitchFamily="50" charset="-128"/>
                <a:ea typeface="HG丸ｺﾞｼｯｸM-PRO" pitchFamily="50" charset="-128"/>
              </a:rPr>
              <a:t>サイズ</a:t>
            </a:r>
            <a:r>
              <a:rPr lang="en-US" altLang="ja-JP" sz="1800" b="1" smtClean="0">
                <a:solidFill>
                  <a:srgbClr val="404040"/>
                </a:solidFill>
                <a:latin typeface="HG丸ｺﾞｼｯｸM-PRO" pitchFamily="50" charset="-128"/>
                <a:ea typeface="HG丸ｺﾞｼｯｸM-PRO" pitchFamily="50" charset="-128"/>
              </a:rPr>
              <a:t>(297</a:t>
            </a:r>
            <a:r>
              <a:rPr lang="ja-JP" altLang="en-US" sz="1800" b="1" smtClean="0">
                <a:solidFill>
                  <a:srgbClr val="404040"/>
                </a:solidFill>
                <a:latin typeface="HG丸ｺﾞｼｯｸM-PRO" pitchFamily="50" charset="-128"/>
                <a:ea typeface="HG丸ｺﾞｼｯｸM-PRO" pitchFamily="50" charset="-128"/>
              </a:rPr>
              <a:t>㎜</a:t>
            </a:r>
            <a:r>
              <a:rPr lang="en-US" altLang="ja-JP" sz="1800" b="1" smtClean="0">
                <a:solidFill>
                  <a:srgbClr val="404040"/>
                </a:solidFill>
                <a:latin typeface="HG丸ｺﾞｼｯｸM-PRO" pitchFamily="50" charset="-128"/>
                <a:ea typeface="HG丸ｺﾞｼｯｸM-PRO" pitchFamily="50" charset="-128"/>
              </a:rPr>
              <a:t>×210</a:t>
            </a:r>
            <a:r>
              <a:rPr lang="ja-JP" altLang="en-US" sz="1800" b="1" smtClean="0">
                <a:solidFill>
                  <a:srgbClr val="404040"/>
                </a:solidFill>
                <a:latin typeface="HG丸ｺﾞｼｯｸM-PRO" pitchFamily="50" charset="-128"/>
                <a:ea typeface="HG丸ｺﾞｼｯｸM-PRO" pitchFamily="50" charset="-128"/>
              </a:rPr>
              <a:t>㎜）の</a:t>
            </a:r>
          </a:p>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印刷物を作る為のテンプレートです。</a:t>
            </a:r>
          </a:p>
          <a:p>
            <a:pPr defTabSz="1017588" fontAlgn="base">
              <a:spcBef>
                <a:spcPct val="0"/>
              </a:spcBef>
              <a:spcAft>
                <a:spcPct val="0"/>
              </a:spcAft>
            </a:pPr>
            <a:r>
              <a:rPr lang="ja-JP" altLang="en-US" sz="1800" b="1" smtClean="0">
                <a:solidFill>
                  <a:srgbClr val="404040"/>
                </a:solidFill>
                <a:latin typeface="HG丸ｺﾞｼｯｸM-PRO" pitchFamily="50" charset="-128"/>
                <a:ea typeface="HG丸ｺﾞｼｯｸM-PRO" pitchFamily="50" charset="-128"/>
              </a:rPr>
              <a:t>ご利用にあたっては「ご利用ガイド」をお読みください。</a:t>
            </a:r>
          </a:p>
        </p:txBody>
      </p:sp>
    </p:spTree>
    <p:extLst>
      <p:ext uri="{BB962C8B-B14F-4D97-AF65-F5344CB8AC3E}">
        <p14:creationId xmlns:p14="http://schemas.microsoft.com/office/powerpoint/2010/main" val="185625932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wdUpDiag">
          <a:fgClr>
            <a:schemeClr val="accent1">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44" name="正方形/長方形 43"/>
          <p:cNvSpPr/>
          <p:nvPr/>
        </p:nvSpPr>
        <p:spPr>
          <a:xfrm>
            <a:off x="457385" y="3129449"/>
            <a:ext cx="6860804" cy="6357182"/>
          </a:xfrm>
          <a:prstGeom prst="rect">
            <a:avLst/>
          </a:prstGeom>
          <a:solidFill>
            <a:schemeClr val="bg1"/>
          </a:solidFill>
          <a:ln w="38100">
            <a:noFill/>
          </a:ln>
          <a:effectLst>
            <a:outerShdw blurRad="152400" sx="102000" sy="102000" algn="ctr"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solidFill>
                <a:prstClr val="white"/>
              </a:solidFill>
            </a:endParaRPr>
          </a:p>
        </p:txBody>
      </p:sp>
      <p:sp>
        <p:nvSpPr>
          <p:cNvPr id="58" name="角丸四角形 57"/>
          <p:cNvSpPr/>
          <p:nvPr/>
        </p:nvSpPr>
        <p:spPr>
          <a:xfrm>
            <a:off x="16923" y="9670243"/>
            <a:ext cx="7758652" cy="1237469"/>
          </a:xfrm>
          <a:prstGeom prst="roundRect">
            <a:avLst>
              <a:gd name="adj" fmla="val 0"/>
            </a:avLst>
          </a:prstGeom>
          <a:solidFill>
            <a:srgbClr val="91C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テキスト ボックス 54"/>
          <p:cNvSpPr txBox="1"/>
          <p:nvPr/>
        </p:nvSpPr>
        <p:spPr>
          <a:xfrm>
            <a:off x="568893" y="10188915"/>
            <a:ext cx="4530589" cy="307777"/>
          </a:xfrm>
          <a:prstGeom prst="rect">
            <a:avLst/>
          </a:prstGeom>
          <a:noFill/>
        </p:spPr>
        <p:txBody>
          <a:bodyPr wrap="square" lIns="0" tIns="0" rIns="0" bIns="0" rtlCol="0">
            <a:spAutoFit/>
          </a:bodyPr>
          <a:lstStyle/>
          <a:p>
            <a:r>
              <a:rPr lang="ja-JP" altLang="en-US" sz="2000" spc="-50" dirty="0" smtClean="0">
                <a:solidFill>
                  <a:srgbClr val="003DC4"/>
                </a:solidFill>
                <a:latin typeface="HGP創英角ｺﾞｼｯｸUB" pitchFamily="50" charset="-128"/>
                <a:ea typeface="HGP創英角ｺﾞｼｯｸUB" pitchFamily="50" charset="-128"/>
              </a:rPr>
              <a:t>アスクル</a:t>
            </a:r>
            <a:r>
              <a:rPr lang="ja-JP" altLang="en-US" sz="2000" spc="-50" dirty="0" smtClean="0">
                <a:solidFill>
                  <a:srgbClr val="003DC4"/>
                </a:solidFill>
                <a:latin typeface="HGP創英角ｺﾞｼｯｸUB" pitchFamily="50" charset="-128"/>
                <a:ea typeface="HGP創英角ｺﾞｼｯｸUB" pitchFamily="50" charset="-128"/>
              </a:rPr>
              <a:t>事務所　営業部　</a:t>
            </a:r>
            <a:r>
              <a:rPr lang="en-US" altLang="ja-JP" sz="1200" spc="-50" dirty="0" smtClean="0">
                <a:solidFill>
                  <a:srgbClr val="003DC4"/>
                </a:solidFill>
                <a:latin typeface="ＭＳ Ｐゴシック"/>
                <a:ea typeface="ＭＳ Ｐゴシック"/>
                <a:cs typeface="ＭＳ Ｐゴシック"/>
              </a:rPr>
              <a:t>【</a:t>
            </a:r>
            <a:r>
              <a:rPr lang="ja-JP" altLang="en-US" sz="1200" spc="-50" dirty="0" smtClean="0">
                <a:solidFill>
                  <a:srgbClr val="003DC4"/>
                </a:solidFill>
                <a:latin typeface="ＭＳ Ｐゴシック"/>
                <a:ea typeface="ＭＳ Ｐゴシック"/>
                <a:cs typeface="ＭＳ Ｐゴシック"/>
              </a:rPr>
              <a:t>採用担当：明日来男</a:t>
            </a:r>
            <a:r>
              <a:rPr lang="en-US" altLang="ja-JP" sz="1200" spc="-50" dirty="0" smtClean="0">
                <a:solidFill>
                  <a:srgbClr val="003DC4"/>
                </a:solidFill>
                <a:latin typeface="ＭＳ Ｐゴシック"/>
                <a:ea typeface="ＭＳ Ｐゴシック"/>
                <a:cs typeface="ＭＳ Ｐゴシック"/>
              </a:rPr>
              <a:t>】</a:t>
            </a:r>
            <a:endParaRPr kumimoji="1" lang="ja-JP" altLang="en-US" sz="1200" spc="-50" dirty="0">
              <a:solidFill>
                <a:srgbClr val="003DC4"/>
              </a:solidFill>
              <a:latin typeface="ＭＳ Ｐゴシック"/>
              <a:ea typeface="ＭＳ Ｐゴシック"/>
              <a:cs typeface="ＭＳ Ｐゴシック"/>
            </a:endParaRPr>
          </a:p>
        </p:txBody>
      </p:sp>
      <p:sp>
        <p:nvSpPr>
          <p:cNvPr id="56" name="テキスト ボックス 55"/>
          <p:cNvSpPr txBox="1"/>
          <p:nvPr/>
        </p:nvSpPr>
        <p:spPr>
          <a:xfrm>
            <a:off x="4807873" y="10171388"/>
            <a:ext cx="2442505" cy="400110"/>
          </a:xfrm>
          <a:prstGeom prst="rect">
            <a:avLst/>
          </a:prstGeom>
          <a:noFill/>
        </p:spPr>
        <p:txBody>
          <a:bodyPr wrap="square" lIns="0" tIns="0" rIns="0" bIns="0" rtlCol="0">
            <a:spAutoFit/>
          </a:bodyPr>
          <a:lstStyle/>
          <a:p>
            <a:r>
              <a:rPr lang="en-US" altLang="ja-JP" sz="1300" spc="50" dirty="0" smtClean="0">
                <a:solidFill>
                  <a:srgbClr val="003DC4"/>
                </a:solidFill>
                <a:latin typeface="HGPｺﾞｼｯｸE" pitchFamily="50" charset="-128"/>
                <a:ea typeface="HGPｺﾞｼｯｸE" pitchFamily="50" charset="-128"/>
              </a:rPr>
              <a:t>Mail.****@***co.jp</a:t>
            </a:r>
            <a:endParaRPr lang="en-US" altLang="ja-JP" sz="1300" spc="50" dirty="0">
              <a:solidFill>
                <a:srgbClr val="003DC4"/>
              </a:solidFill>
              <a:latin typeface="HGPｺﾞｼｯｸE" pitchFamily="50" charset="-128"/>
              <a:ea typeface="HGPｺﾞｼｯｸE" pitchFamily="50" charset="-128"/>
            </a:endParaRPr>
          </a:p>
          <a:p>
            <a:r>
              <a:rPr lang="en-US" altLang="ja-JP" sz="1300" spc="50" dirty="0" smtClean="0">
                <a:solidFill>
                  <a:srgbClr val="003DC4"/>
                </a:solidFill>
                <a:latin typeface="HGPｺﾞｼｯｸE" pitchFamily="50" charset="-128"/>
                <a:ea typeface="HGPｺﾞｼｯｸE" pitchFamily="50" charset="-128"/>
              </a:rPr>
              <a:t>Tel</a:t>
            </a:r>
            <a:r>
              <a:rPr lang="en-US" altLang="ja-JP" sz="1300" spc="50" dirty="0" smtClean="0">
                <a:solidFill>
                  <a:srgbClr val="003DC4"/>
                </a:solidFill>
                <a:latin typeface="HGPｺﾞｼｯｸE" pitchFamily="50" charset="-128"/>
                <a:ea typeface="HGPｺﾞｼｯｸE" pitchFamily="50" charset="-128"/>
              </a:rPr>
              <a:t>.03-1234-1111(9</a:t>
            </a:r>
            <a:r>
              <a:rPr lang="ja-JP" altLang="en-US" sz="1300" spc="50" dirty="0" smtClean="0">
                <a:solidFill>
                  <a:srgbClr val="003DC4"/>
                </a:solidFill>
                <a:latin typeface="HGPｺﾞｼｯｸE" pitchFamily="50" charset="-128"/>
                <a:ea typeface="HGPｺﾞｼｯｸE" pitchFamily="50" charset="-128"/>
              </a:rPr>
              <a:t>時～</a:t>
            </a:r>
            <a:r>
              <a:rPr lang="en-US" altLang="ja-JP" sz="1300" spc="50" dirty="0" smtClean="0">
                <a:solidFill>
                  <a:srgbClr val="003DC4"/>
                </a:solidFill>
                <a:latin typeface="HGPｺﾞｼｯｸE" pitchFamily="50" charset="-128"/>
                <a:ea typeface="HGPｺﾞｼｯｸE" pitchFamily="50" charset="-128"/>
              </a:rPr>
              <a:t>18</a:t>
            </a:r>
            <a:r>
              <a:rPr lang="ja-JP" altLang="en-US" sz="1300" spc="50" dirty="0" smtClean="0">
                <a:solidFill>
                  <a:srgbClr val="003DC4"/>
                </a:solidFill>
                <a:latin typeface="HGPｺﾞｼｯｸE" pitchFamily="50" charset="-128"/>
                <a:ea typeface="HGPｺﾞｼｯｸE" pitchFamily="50" charset="-128"/>
              </a:rPr>
              <a:t>時</a:t>
            </a:r>
            <a:r>
              <a:rPr lang="en-US" altLang="ja-JP" sz="1300" spc="50" dirty="0" smtClean="0">
                <a:solidFill>
                  <a:srgbClr val="003DC4"/>
                </a:solidFill>
                <a:latin typeface="HGPｺﾞｼｯｸE" pitchFamily="50" charset="-128"/>
                <a:ea typeface="HGPｺﾞｼｯｸE" pitchFamily="50" charset="-128"/>
              </a:rPr>
              <a:t>)</a:t>
            </a:r>
            <a:endParaRPr lang="ja-JP" altLang="en-US" sz="1300" spc="50" dirty="0" smtClean="0">
              <a:solidFill>
                <a:srgbClr val="003DC4"/>
              </a:solidFill>
              <a:latin typeface="HGPｺﾞｼｯｸE" pitchFamily="50" charset="-128"/>
              <a:ea typeface="HGPｺﾞｼｯｸE" pitchFamily="50" charset="-128"/>
            </a:endParaRPr>
          </a:p>
        </p:txBody>
      </p:sp>
      <p:pic>
        <p:nvPicPr>
          <p:cNvPr id="3" name="図 2" descr="PPT_-02.tif"/>
          <p:cNvPicPr>
            <a:picLocks noChangeAspect="1"/>
          </p:cNvPicPr>
          <p:nvPr/>
        </p:nvPicPr>
        <p:blipFill rotWithShape="1">
          <a:blip r:embed="rId2" cstate="print">
            <a:extLst>
              <a:ext uri="{28A0092B-C50C-407E-A947-70E740481C1C}">
                <a14:useLocalDpi xmlns:a14="http://schemas.microsoft.com/office/drawing/2010/main" val="0"/>
              </a:ext>
            </a:extLst>
          </a:blip>
          <a:srcRect t="51019" r="4521" b="20976"/>
          <a:stretch/>
        </p:blipFill>
        <p:spPr>
          <a:xfrm>
            <a:off x="1" y="67047"/>
            <a:ext cx="7775574" cy="3198465"/>
          </a:xfrm>
          <a:prstGeom prst="rect">
            <a:avLst/>
          </a:prstGeom>
        </p:spPr>
      </p:pic>
      <p:sp>
        <p:nvSpPr>
          <p:cNvPr id="45" name="テキスト ボックス 44"/>
          <p:cNvSpPr txBox="1"/>
          <p:nvPr/>
        </p:nvSpPr>
        <p:spPr>
          <a:xfrm>
            <a:off x="603611" y="1281735"/>
            <a:ext cx="6064408" cy="1754327"/>
          </a:xfrm>
          <a:prstGeom prst="rect">
            <a:avLst/>
          </a:prstGeom>
          <a:noFill/>
        </p:spPr>
        <p:txBody>
          <a:bodyPr wrap="square" rtlCol="0">
            <a:spAutoFit/>
          </a:bodyPr>
          <a:lstStyle/>
          <a:p>
            <a:r>
              <a:rPr lang="ja-JP" altLang="en-US" sz="5400" b="1" dirty="0" smtClean="0">
                <a:ln w="114300" cmpd="sng">
                  <a:solidFill>
                    <a:srgbClr val="003DC4"/>
                  </a:solidFill>
                </a:ln>
                <a:solidFill>
                  <a:srgbClr val="00B0F0"/>
                </a:solidFill>
                <a:latin typeface="HG丸ｺﾞｼｯｸM-PRO" pitchFamily="50" charset="-128"/>
                <a:ea typeface="HG丸ｺﾞｼｯｸM-PRO" pitchFamily="50" charset="-128"/>
              </a:rPr>
              <a:t>データ入力</a:t>
            </a:r>
            <a:endParaRPr lang="en-US" altLang="ja-JP" sz="5400" b="1" dirty="0" smtClean="0">
              <a:ln w="114300" cmpd="sng">
                <a:solidFill>
                  <a:srgbClr val="003DC4"/>
                </a:solidFill>
              </a:ln>
              <a:solidFill>
                <a:srgbClr val="00B0F0"/>
              </a:solidFill>
              <a:latin typeface="HG丸ｺﾞｼｯｸM-PRO" pitchFamily="50" charset="-128"/>
              <a:ea typeface="HG丸ｺﾞｼｯｸM-PRO" pitchFamily="50" charset="-128"/>
            </a:endParaRPr>
          </a:p>
          <a:p>
            <a:r>
              <a:rPr lang="ja-JP" altLang="en-US" sz="5400" b="1" dirty="0" smtClean="0">
                <a:ln w="114300" cmpd="sng">
                  <a:solidFill>
                    <a:srgbClr val="003DC4"/>
                  </a:solidFill>
                </a:ln>
                <a:solidFill>
                  <a:srgbClr val="00B0F0"/>
                </a:solidFill>
                <a:latin typeface="HG丸ｺﾞｼｯｸM-PRO" pitchFamily="50" charset="-128"/>
                <a:ea typeface="HG丸ｺﾞｼｯｸM-PRO" pitchFamily="50" charset="-128"/>
              </a:rPr>
              <a:t>スタッフ</a:t>
            </a:r>
            <a:r>
              <a:rPr kumimoji="1" lang="ja-JP" altLang="en-US" sz="5400" b="1" dirty="0" smtClean="0">
                <a:ln w="114300" cmpd="sng">
                  <a:solidFill>
                    <a:srgbClr val="003DC4"/>
                  </a:solidFill>
                </a:ln>
                <a:solidFill>
                  <a:srgbClr val="00B0F0"/>
                </a:solidFill>
                <a:latin typeface="HG丸ｺﾞｼｯｸM-PRO" pitchFamily="50" charset="-128"/>
                <a:ea typeface="HG丸ｺﾞｼｯｸM-PRO" pitchFamily="50" charset="-128"/>
              </a:rPr>
              <a:t>募集！</a:t>
            </a:r>
            <a:endParaRPr kumimoji="1" lang="ja-JP" altLang="en-US" sz="5400" b="1" dirty="0">
              <a:ln w="114300" cmpd="sng">
                <a:solidFill>
                  <a:srgbClr val="003DC4"/>
                </a:solidFill>
              </a:ln>
              <a:solidFill>
                <a:srgbClr val="00B0F0"/>
              </a:solidFill>
              <a:latin typeface="HG丸ｺﾞｼｯｸM-PRO" pitchFamily="50" charset="-128"/>
              <a:ea typeface="HG丸ｺﾞｼｯｸM-PRO" pitchFamily="50" charset="-128"/>
            </a:endParaRPr>
          </a:p>
        </p:txBody>
      </p:sp>
      <p:sp>
        <p:nvSpPr>
          <p:cNvPr id="46" name="テキスト ボックス 45"/>
          <p:cNvSpPr txBox="1"/>
          <p:nvPr/>
        </p:nvSpPr>
        <p:spPr>
          <a:xfrm>
            <a:off x="604809" y="1282954"/>
            <a:ext cx="6064408" cy="1754327"/>
          </a:xfrm>
          <a:prstGeom prst="rect">
            <a:avLst/>
          </a:prstGeom>
          <a:noFill/>
        </p:spPr>
        <p:txBody>
          <a:bodyPr wrap="square" rtlCol="0">
            <a:spAutoFit/>
          </a:bodyPr>
          <a:lstStyle/>
          <a:p>
            <a:r>
              <a:rPr lang="ja-JP" altLang="en-US" sz="5400" b="1" dirty="0" smtClean="0">
                <a:solidFill>
                  <a:schemeClr val="bg1"/>
                </a:solidFill>
                <a:latin typeface="HG丸ｺﾞｼｯｸM-PRO" pitchFamily="50" charset="-128"/>
                <a:ea typeface="HG丸ｺﾞｼｯｸM-PRO" pitchFamily="50" charset="-128"/>
              </a:rPr>
              <a:t>データ入力</a:t>
            </a:r>
            <a:endParaRPr lang="en-US" altLang="ja-JP" sz="5400" b="1" dirty="0" smtClean="0">
              <a:solidFill>
                <a:schemeClr val="bg1"/>
              </a:solidFill>
              <a:latin typeface="HG丸ｺﾞｼｯｸM-PRO" pitchFamily="50" charset="-128"/>
              <a:ea typeface="HG丸ｺﾞｼｯｸM-PRO" pitchFamily="50" charset="-128"/>
            </a:endParaRPr>
          </a:p>
          <a:p>
            <a:r>
              <a:rPr lang="ja-JP" altLang="en-US" sz="5400" b="1" dirty="0" smtClean="0">
                <a:solidFill>
                  <a:schemeClr val="bg1"/>
                </a:solidFill>
                <a:latin typeface="HG丸ｺﾞｼｯｸM-PRO" pitchFamily="50" charset="-128"/>
                <a:ea typeface="HG丸ｺﾞｼｯｸM-PRO" pitchFamily="50" charset="-128"/>
              </a:rPr>
              <a:t>スタッフ</a:t>
            </a:r>
            <a:r>
              <a:rPr kumimoji="1" lang="ja-JP" altLang="en-US" sz="5400" b="1" dirty="0" smtClean="0">
                <a:solidFill>
                  <a:schemeClr val="bg1"/>
                </a:solidFill>
                <a:latin typeface="HG丸ｺﾞｼｯｸM-PRO" pitchFamily="50" charset="-128"/>
                <a:ea typeface="HG丸ｺﾞｼｯｸM-PRO" pitchFamily="50" charset="-128"/>
              </a:rPr>
              <a:t>募集！</a:t>
            </a:r>
            <a:endParaRPr kumimoji="1" lang="ja-JP" altLang="en-US" sz="5400" b="1" dirty="0">
              <a:solidFill>
                <a:schemeClr val="bg1"/>
              </a:solidFill>
              <a:latin typeface="HG丸ｺﾞｼｯｸM-PRO" pitchFamily="50" charset="-128"/>
              <a:ea typeface="HG丸ｺﾞｼｯｸM-PRO" pitchFamily="50" charset="-128"/>
            </a:endParaRPr>
          </a:p>
        </p:txBody>
      </p:sp>
      <p:sp>
        <p:nvSpPr>
          <p:cNvPr id="52" name="テキスト ボックス 51"/>
          <p:cNvSpPr txBox="1"/>
          <p:nvPr/>
        </p:nvSpPr>
        <p:spPr>
          <a:xfrm>
            <a:off x="603611" y="435121"/>
            <a:ext cx="6064408" cy="830997"/>
          </a:xfrm>
          <a:prstGeom prst="rect">
            <a:avLst/>
          </a:prstGeom>
          <a:noFill/>
        </p:spPr>
        <p:txBody>
          <a:bodyPr wrap="square" rtlCol="0">
            <a:spAutoFit/>
          </a:bodyPr>
          <a:lstStyle/>
          <a:p>
            <a:r>
              <a:rPr lang="ja-JP" altLang="en-US" sz="2400" b="1" dirty="0" smtClean="0">
                <a:ln w="114300" cmpd="sng">
                  <a:noFill/>
                </a:ln>
                <a:solidFill>
                  <a:srgbClr val="003DC4"/>
                </a:solidFill>
                <a:latin typeface="HG丸ｺﾞｼｯｸM-PRO" pitchFamily="50" charset="-128"/>
                <a:ea typeface="HG丸ｺﾞｼｯｸM-PRO" pitchFamily="50" charset="-128"/>
              </a:rPr>
              <a:t>週</a:t>
            </a:r>
            <a:r>
              <a:rPr lang="en-US" altLang="ja-JP" sz="2400" b="1" dirty="0" smtClean="0">
                <a:ln w="114300" cmpd="sng">
                  <a:noFill/>
                </a:ln>
                <a:solidFill>
                  <a:srgbClr val="003DC4"/>
                </a:solidFill>
                <a:latin typeface="HG丸ｺﾞｼｯｸM-PRO" pitchFamily="50" charset="-128"/>
                <a:ea typeface="HG丸ｺﾞｼｯｸM-PRO" pitchFamily="50" charset="-128"/>
              </a:rPr>
              <a:t>2</a:t>
            </a:r>
            <a:r>
              <a:rPr lang="ja-JP" altLang="en-US" sz="2400" b="1" dirty="0" smtClean="0">
                <a:ln w="114300" cmpd="sng">
                  <a:noFill/>
                </a:ln>
                <a:solidFill>
                  <a:srgbClr val="003DC4"/>
                </a:solidFill>
                <a:latin typeface="HG丸ｺﾞｼｯｸM-PRO" pitchFamily="50" charset="-128"/>
                <a:ea typeface="HG丸ｺﾞｼｯｸM-PRO" pitchFamily="50" charset="-128"/>
              </a:rPr>
              <a:t>回からの時短も</a:t>
            </a:r>
            <a:endParaRPr lang="en-US" altLang="ja-JP" sz="2400" b="1" dirty="0" smtClean="0">
              <a:ln w="114300" cmpd="sng">
                <a:noFill/>
              </a:ln>
              <a:solidFill>
                <a:srgbClr val="003DC4"/>
              </a:solidFill>
              <a:latin typeface="HG丸ｺﾞｼｯｸM-PRO" pitchFamily="50" charset="-128"/>
              <a:ea typeface="HG丸ｺﾞｼｯｸM-PRO" pitchFamily="50" charset="-128"/>
            </a:endParaRPr>
          </a:p>
          <a:p>
            <a:r>
              <a:rPr lang="ja-JP" altLang="en-US" sz="2400" b="1" dirty="0" smtClean="0">
                <a:ln w="114300" cmpd="sng">
                  <a:noFill/>
                </a:ln>
                <a:solidFill>
                  <a:srgbClr val="003DC4"/>
                </a:solidFill>
                <a:latin typeface="HG丸ｺﾞｼｯｸM-PRO" pitchFamily="50" charset="-128"/>
                <a:ea typeface="HG丸ｺﾞｼｯｸM-PRO" pitchFamily="50" charset="-128"/>
              </a:rPr>
              <a:t>事務</a:t>
            </a:r>
            <a:r>
              <a:rPr lang="ja-JP" altLang="en-US" sz="2400" b="1" dirty="0" smtClean="0">
                <a:ln w="114300" cmpd="sng">
                  <a:noFill/>
                </a:ln>
                <a:solidFill>
                  <a:srgbClr val="003DC4"/>
                </a:solidFill>
                <a:latin typeface="HG丸ｺﾞｼｯｸM-PRO" pitchFamily="50" charset="-128"/>
                <a:ea typeface="HG丸ｺﾞｼｯｸM-PRO" pitchFamily="50" charset="-128"/>
              </a:rPr>
              <a:t>未経験</a:t>
            </a:r>
            <a:r>
              <a:rPr lang="ja-JP" altLang="en-US" sz="2400" b="1" dirty="0">
                <a:ln w="114300" cmpd="sng">
                  <a:noFill/>
                </a:ln>
                <a:solidFill>
                  <a:srgbClr val="003DC4"/>
                </a:solidFill>
                <a:latin typeface="HG丸ｺﾞｼｯｸM-PRO" pitchFamily="50" charset="-128"/>
                <a:ea typeface="HG丸ｺﾞｼｯｸM-PRO" pitchFamily="50" charset="-128"/>
              </a:rPr>
              <a:t>でも</a:t>
            </a:r>
            <a:r>
              <a:rPr lang="en-US" altLang="ja-JP" sz="2400" b="1" dirty="0">
                <a:ln w="114300" cmpd="sng">
                  <a:noFill/>
                </a:ln>
                <a:solidFill>
                  <a:srgbClr val="003DC4"/>
                </a:solidFill>
                <a:latin typeface="HG丸ｺﾞｼｯｸM-PRO" pitchFamily="50" charset="-128"/>
                <a:ea typeface="HG丸ｺﾞｼｯｸM-PRO" pitchFamily="50" charset="-128"/>
              </a:rPr>
              <a:t>OK</a:t>
            </a:r>
            <a:r>
              <a:rPr lang="en-US" altLang="ja-JP" sz="2400" b="1" dirty="0" smtClean="0">
                <a:ln w="114300" cmpd="sng">
                  <a:noFill/>
                </a:ln>
                <a:solidFill>
                  <a:srgbClr val="003DC4"/>
                </a:solidFill>
                <a:latin typeface="HG丸ｺﾞｼｯｸM-PRO" pitchFamily="50" charset="-128"/>
                <a:ea typeface="HG丸ｺﾞｼｯｸM-PRO" pitchFamily="50" charset="-128"/>
              </a:rPr>
              <a:t>♪</a:t>
            </a:r>
            <a:endParaRPr lang="en-US" altLang="ja-JP" sz="2400" b="1" dirty="0">
              <a:ln w="114300" cmpd="sng">
                <a:noFill/>
              </a:ln>
              <a:solidFill>
                <a:srgbClr val="003DC4"/>
              </a:solidFill>
              <a:latin typeface="HG丸ｺﾞｼｯｸM-PRO" pitchFamily="50" charset="-128"/>
              <a:ea typeface="HG丸ｺﾞｼｯｸM-PRO" pitchFamily="50" charset="-128"/>
            </a:endParaRPr>
          </a:p>
        </p:txBody>
      </p:sp>
      <p:grpSp>
        <p:nvGrpSpPr>
          <p:cNvPr id="6" name="図形グループ 5"/>
          <p:cNvGrpSpPr/>
          <p:nvPr/>
        </p:nvGrpSpPr>
        <p:grpSpPr>
          <a:xfrm>
            <a:off x="786251" y="6413140"/>
            <a:ext cx="1529142" cy="550792"/>
            <a:chOff x="786251" y="3635163"/>
            <a:chExt cx="1723706" cy="550792"/>
          </a:xfrm>
        </p:grpSpPr>
        <p:sp>
          <p:nvSpPr>
            <p:cNvPr id="5" name="ホームベース 4"/>
            <p:cNvSpPr/>
            <p:nvPr/>
          </p:nvSpPr>
          <p:spPr>
            <a:xfrm>
              <a:off x="786251" y="3643463"/>
              <a:ext cx="1723706" cy="529134"/>
            </a:xfrm>
            <a:prstGeom prst="homePlate">
              <a:avLst>
                <a:gd name="adj" fmla="val 35963"/>
              </a:avLst>
            </a:prstGeom>
            <a:solidFill>
              <a:srgbClr val="FF9933"/>
            </a:solidFill>
            <a:ln w="38100" cmpd="sng">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ホームベース 56"/>
            <p:cNvSpPr/>
            <p:nvPr/>
          </p:nvSpPr>
          <p:spPr>
            <a:xfrm>
              <a:off x="786252" y="3644682"/>
              <a:ext cx="1612099" cy="529134"/>
            </a:xfrm>
            <a:prstGeom prst="homePlate">
              <a:avLst>
                <a:gd name="adj" fmla="val 34208"/>
              </a:avLst>
            </a:prstGeom>
            <a:pattFill prst="wd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787427" y="3635163"/>
              <a:ext cx="1435062" cy="550792"/>
            </a:xfrm>
            <a:prstGeom prst="rect">
              <a:avLst/>
            </a:prstGeom>
            <a:noFill/>
          </p:spPr>
          <p:txBody>
            <a:bodyPr wrap="square" lIns="0" tIns="0" rIns="36000" bIns="0" rtlCol="0" anchor="ctr">
              <a:noAutofit/>
            </a:bodyPr>
            <a:lstStyle/>
            <a:p>
              <a:pPr algn="ctr"/>
              <a:r>
                <a:rPr lang="ja-JP" altLang="en-US" sz="2000" b="1" dirty="0" smtClean="0">
                  <a:ln w="114300" cmpd="sng">
                    <a:noFill/>
                  </a:ln>
                  <a:solidFill>
                    <a:srgbClr val="003DC4"/>
                  </a:solidFill>
                  <a:latin typeface="HG丸ｺﾞｼｯｸM-PRO" pitchFamily="50" charset="-128"/>
                  <a:ea typeface="HG丸ｺﾞｼｯｸM-PRO" pitchFamily="50" charset="-128"/>
                </a:rPr>
                <a:t>給　与</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grpSp>
      <p:grpSp>
        <p:nvGrpSpPr>
          <p:cNvPr id="62" name="図形グループ 61"/>
          <p:cNvGrpSpPr/>
          <p:nvPr/>
        </p:nvGrpSpPr>
        <p:grpSpPr>
          <a:xfrm>
            <a:off x="786251" y="7187670"/>
            <a:ext cx="1529142" cy="550792"/>
            <a:chOff x="786251" y="3635163"/>
            <a:chExt cx="1723706" cy="550792"/>
          </a:xfrm>
        </p:grpSpPr>
        <p:sp>
          <p:nvSpPr>
            <p:cNvPr id="63" name="ホームベース 62"/>
            <p:cNvSpPr/>
            <p:nvPr/>
          </p:nvSpPr>
          <p:spPr>
            <a:xfrm>
              <a:off x="786251" y="3643463"/>
              <a:ext cx="1723706" cy="529134"/>
            </a:xfrm>
            <a:prstGeom prst="homePlate">
              <a:avLst>
                <a:gd name="adj" fmla="val 35963"/>
              </a:avLst>
            </a:prstGeom>
            <a:solidFill>
              <a:srgbClr val="FF9933"/>
            </a:solidFill>
            <a:ln w="38100" cmpd="sng">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ホームベース 63"/>
            <p:cNvSpPr/>
            <p:nvPr/>
          </p:nvSpPr>
          <p:spPr>
            <a:xfrm>
              <a:off x="786252" y="3644682"/>
              <a:ext cx="1612099" cy="529134"/>
            </a:xfrm>
            <a:prstGeom prst="homePlate">
              <a:avLst>
                <a:gd name="adj" fmla="val 34208"/>
              </a:avLst>
            </a:prstGeom>
            <a:pattFill prst="wd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テキスト ボックス 64"/>
            <p:cNvSpPr txBox="1"/>
            <p:nvPr/>
          </p:nvSpPr>
          <p:spPr>
            <a:xfrm>
              <a:off x="787427" y="3635163"/>
              <a:ext cx="1435062" cy="550792"/>
            </a:xfrm>
            <a:prstGeom prst="rect">
              <a:avLst/>
            </a:prstGeom>
            <a:noFill/>
          </p:spPr>
          <p:txBody>
            <a:bodyPr wrap="square" lIns="0" tIns="0" rIns="36000" bIns="0" rtlCol="0" anchor="ctr">
              <a:noAutofit/>
            </a:bodyPr>
            <a:lstStyle/>
            <a:p>
              <a:pPr algn="ctr"/>
              <a:r>
                <a:rPr lang="ja-JP" altLang="en-US" sz="2000" b="1" dirty="0" smtClean="0">
                  <a:ln w="114300" cmpd="sng">
                    <a:noFill/>
                  </a:ln>
                  <a:solidFill>
                    <a:srgbClr val="003DC4"/>
                  </a:solidFill>
                  <a:latin typeface="HG丸ｺﾞｼｯｸM-PRO" pitchFamily="50" charset="-128"/>
                  <a:ea typeface="HG丸ｺﾞｼｯｸM-PRO" pitchFamily="50" charset="-128"/>
                </a:rPr>
                <a:t>勤務時間</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grpSp>
      <p:grpSp>
        <p:nvGrpSpPr>
          <p:cNvPr id="66" name="図形グループ 65"/>
          <p:cNvGrpSpPr/>
          <p:nvPr/>
        </p:nvGrpSpPr>
        <p:grpSpPr>
          <a:xfrm>
            <a:off x="786251" y="5638610"/>
            <a:ext cx="1529142" cy="550792"/>
            <a:chOff x="786251" y="3635163"/>
            <a:chExt cx="1723706" cy="550792"/>
          </a:xfrm>
        </p:grpSpPr>
        <p:sp>
          <p:nvSpPr>
            <p:cNvPr id="67" name="ホームベース 66"/>
            <p:cNvSpPr/>
            <p:nvPr/>
          </p:nvSpPr>
          <p:spPr>
            <a:xfrm>
              <a:off x="786251" y="3643463"/>
              <a:ext cx="1723706" cy="529134"/>
            </a:xfrm>
            <a:prstGeom prst="homePlate">
              <a:avLst>
                <a:gd name="adj" fmla="val 35963"/>
              </a:avLst>
            </a:prstGeom>
            <a:solidFill>
              <a:srgbClr val="FF9933"/>
            </a:solidFill>
            <a:ln w="38100" cmpd="sng">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ホームベース 67"/>
            <p:cNvSpPr/>
            <p:nvPr/>
          </p:nvSpPr>
          <p:spPr>
            <a:xfrm>
              <a:off x="786252" y="3644682"/>
              <a:ext cx="1612099" cy="529134"/>
            </a:xfrm>
            <a:prstGeom prst="homePlate">
              <a:avLst>
                <a:gd name="adj" fmla="val 34208"/>
              </a:avLst>
            </a:prstGeom>
            <a:pattFill prst="wd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テキスト ボックス 68"/>
            <p:cNvSpPr txBox="1"/>
            <p:nvPr/>
          </p:nvSpPr>
          <p:spPr>
            <a:xfrm>
              <a:off x="787427" y="3635163"/>
              <a:ext cx="1435062" cy="550792"/>
            </a:xfrm>
            <a:prstGeom prst="rect">
              <a:avLst/>
            </a:prstGeom>
            <a:noFill/>
          </p:spPr>
          <p:txBody>
            <a:bodyPr wrap="square" lIns="0" tIns="0" rIns="36000" bIns="0" rtlCol="0" anchor="ctr">
              <a:noAutofit/>
            </a:bodyPr>
            <a:lstStyle/>
            <a:p>
              <a:pPr algn="ctr"/>
              <a:r>
                <a:rPr lang="ja-JP" altLang="en-US" sz="2000" b="1" dirty="0">
                  <a:ln w="114300" cmpd="sng">
                    <a:noFill/>
                  </a:ln>
                  <a:solidFill>
                    <a:srgbClr val="003DC4"/>
                  </a:solidFill>
                  <a:latin typeface="HG丸ｺﾞｼｯｸM-PRO" pitchFamily="50" charset="-128"/>
                  <a:ea typeface="HG丸ｺﾞｼｯｸM-PRO" pitchFamily="50" charset="-128"/>
                </a:rPr>
                <a:t>業務</a:t>
              </a:r>
              <a:r>
                <a:rPr lang="ja-JP" altLang="en-US" sz="2000" b="1" dirty="0" smtClean="0">
                  <a:ln w="114300" cmpd="sng">
                    <a:noFill/>
                  </a:ln>
                  <a:solidFill>
                    <a:srgbClr val="003DC4"/>
                  </a:solidFill>
                  <a:latin typeface="HG丸ｺﾞｼｯｸM-PRO" pitchFamily="50" charset="-128"/>
                  <a:ea typeface="HG丸ｺﾞｼｯｸM-PRO" pitchFamily="50" charset="-128"/>
                </a:rPr>
                <a:t>内容</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grpSp>
      <p:grpSp>
        <p:nvGrpSpPr>
          <p:cNvPr id="70" name="図形グループ 69"/>
          <p:cNvGrpSpPr/>
          <p:nvPr/>
        </p:nvGrpSpPr>
        <p:grpSpPr>
          <a:xfrm>
            <a:off x="786251" y="7962200"/>
            <a:ext cx="1529142" cy="550792"/>
            <a:chOff x="786251" y="3635163"/>
            <a:chExt cx="1723706" cy="550792"/>
          </a:xfrm>
        </p:grpSpPr>
        <p:sp>
          <p:nvSpPr>
            <p:cNvPr id="71" name="ホームベース 70"/>
            <p:cNvSpPr/>
            <p:nvPr/>
          </p:nvSpPr>
          <p:spPr>
            <a:xfrm>
              <a:off x="786251" y="3643463"/>
              <a:ext cx="1723706" cy="529134"/>
            </a:xfrm>
            <a:prstGeom prst="homePlate">
              <a:avLst>
                <a:gd name="adj" fmla="val 35963"/>
              </a:avLst>
            </a:prstGeom>
            <a:solidFill>
              <a:srgbClr val="FF9933"/>
            </a:solidFill>
            <a:ln w="38100" cmpd="sng">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ホームベース 71"/>
            <p:cNvSpPr/>
            <p:nvPr/>
          </p:nvSpPr>
          <p:spPr>
            <a:xfrm>
              <a:off x="786252" y="3644682"/>
              <a:ext cx="1612099" cy="529134"/>
            </a:xfrm>
            <a:prstGeom prst="homePlate">
              <a:avLst>
                <a:gd name="adj" fmla="val 34208"/>
              </a:avLst>
            </a:prstGeom>
            <a:pattFill prst="wd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 name="テキスト ボックス 72"/>
            <p:cNvSpPr txBox="1"/>
            <p:nvPr/>
          </p:nvSpPr>
          <p:spPr>
            <a:xfrm>
              <a:off x="787427" y="3635163"/>
              <a:ext cx="1435062" cy="550792"/>
            </a:xfrm>
            <a:prstGeom prst="rect">
              <a:avLst/>
            </a:prstGeom>
            <a:noFill/>
          </p:spPr>
          <p:txBody>
            <a:bodyPr wrap="square" lIns="0" tIns="0" rIns="36000" bIns="0" rtlCol="0" anchor="ctr">
              <a:noAutofit/>
            </a:bodyPr>
            <a:lstStyle/>
            <a:p>
              <a:pPr algn="ctr"/>
              <a:r>
                <a:rPr lang="ja-JP" altLang="en-US" sz="2000" b="1" dirty="0" smtClean="0">
                  <a:ln w="114300" cmpd="sng">
                    <a:noFill/>
                  </a:ln>
                  <a:solidFill>
                    <a:srgbClr val="003DC4"/>
                  </a:solidFill>
                  <a:latin typeface="HG丸ｺﾞｼｯｸM-PRO" pitchFamily="50" charset="-128"/>
                  <a:ea typeface="HG丸ｺﾞｼｯｸM-PRO" pitchFamily="50" charset="-128"/>
                </a:rPr>
                <a:t>待</a:t>
              </a:r>
              <a:r>
                <a:rPr lang="ja-JP" altLang="en-US" sz="2000" b="1" dirty="0">
                  <a:ln w="114300" cmpd="sng">
                    <a:noFill/>
                  </a:ln>
                  <a:solidFill>
                    <a:srgbClr val="003DC4"/>
                  </a:solidFill>
                  <a:latin typeface="HG丸ｺﾞｼｯｸM-PRO" pitchFamily="50" charset="-128"/>
                  <a:ea typeface="HG丸ｺﾞｼｯｸM-PRO" pitchFamily="50" charset="-128"/>
                </a:rPr>
                <a:t>　遇</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grpSp>
      <p:grpSp>
        <p:nvGrpSpPr>
          <p:cNvPr id="75" name="図形グループ 74"/>
          <p:cNvGrpSpPr/>
          <p:nvPr/>
        </p:nvGrpSpPr>
        <p:grpSpPr>
          <a:xfrm>
            <a:off x="786251" y="8736730"/>
            <a:ext cx="1529142" cy="550792"/>
            <a:chOff x="786251" y="3635163"/>
            <a:chExt cx="1723706" cy="550792"/>
          </a:xfrm>
        </p:grpSpPr>
        <p:sp>
          <p:nvSpPr>
            <p:cNvPr id="76" name="ホームベース 75"/>
            <p:cNvSpPr/>
            <p:nvPr/>
          </p:nvSpPr>
          <p:spPr>
            <a:xfrm>
              <a:off x="786251" y="3643463"/>
              <a:ext cx="1723706" cy="529134"/>
            </a:xfrm>
            <a:prstGeom prst="homePlate">
              <a:avLst>
                <a:gd name="adj" fmla="val 35963"/>
              </a:avLst>
            </a:prstGeom>
            <a:solidFill>
              <a:srgbClr val="FF9933"/>
            </a:solidFill>
            <a:ln w="38100" cmpd="sng">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7" name="ホームベース 76"/>
            <p:cNvSpPr/>
            <p:nvPr/>
          </p:nvSpPr>
          <p:spPr>
            <a:xfrm>
              <a:off x="786252" y="3644682"/>
              <a:ext cx="1612099" cy="529134"/>
            </a:xfrm>
            <a:prstGeom prst="homePlate">
              <a:avLst>
                <a:gd name="adj" fmla="val 34208"/>
              </a:avLst>
            </a:prstGeom>
            <a:pattFill prst="wdUpDiag">
              <a:fgClr>
                <a:schemeClr val="accent1">
                  <a:lumMod val="20000"/>
                  <a:lumOff val="8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8" name="テキスト ボックス 77"/>
            <p:cNvSpPr txBox="1"/>
            <p:nvPr/>
          </p:nvSpPr>
          <p:spPr>
            <a:xfrm>
              <a:off x="787427" y="3635163"/>
              <a:ext cx="1435062" cy="550792"/>
            </a:xfrm>
            <a:prstGeom prst="rect">
              <a:avLst/>
            </a:prstGeom>
            <a:noFill/>
          </p:spPr>
          <p:txBody>
            <a:bodyPr wrap="square" lIns="0" tIns="0" rIns="36000" bIns="0" rtlCol="0" anchor="ctr">
              <a:noAutofit/>
            </a:bodyPr>
            <a:lstStyle/>
            <a:p>
              <a:pPr algn="ctr"/>
              <a:r>
                <a:rPr lang="ja-JP" altLang="en-US" sz="2000" b="1" dirty="0" smtClean="0">
                  <a:ln w="114300" cmpd="sng">
                    <a:noFill/>
                  </a:ln>
                  <a:solidFill>
                    <a:srgbClr val="003DC4"/>
                  </a:solidFill>
                  <a:latin typeface="HG丸ｺﾞｼｯｸM-PRO" pitchFamily="50" charset="-128"/>
                  <a:ea typeface="HG丸ｺﾞｼｯｸM-PRO" pitchFamily="50" charset="-128"/>
                </a:rPr>
                <a:t>勤務地</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grpSp>
      <p:sp>
        <p:nvSpPr>
          <p:cNvPr id="79" name="テキスト ボックス 78"/>
          <p:cNvSpPr txBox="1"/>
          <p:nvPr/>
        </p:nvSpPr>
        <p:spPr>
          <a:xfrm>
            <a:off x="492727" y="9855830"/>
            <a:ext cx="6809831" cy="388002"/>
          </a:xfrm>
          <a:prstGeom prst="rect">
            <a:avLst/>
          </a:prstGeom>
          <a:noFill/>
        </p:spPr>
        <p:txBody>
          <a:bodyPr wrap="square" lIns="0" tIns="0" rIns="36000" bIns="0" rtlCol="0" anchor="ctr">
            <a:noAutofit/>
          </a:bodyPr>
          <a:lstStyle/>
          <a:p>
            <a:r>
              <a:rPr lang="ja-JP" altLang="en-US" sz="1200" b="1" dirty="0" smtClean="0">
                <a:ln w="114300" cmpd="sng">
                  <a:noFill/>
                </a:ln>
                <a:solidFill>
                  <a:srgbClr val="003DC4"/>
                </a:solidFill>
                <a:latin typeface="HG丸ｺﾞｼｯｸM-PRO" pitchFamily="50" charset="-128"/>
                <a:ea typeface="HG丸ｺﾞｼｯｸM-PRO" pitchFamily="50" charset="-128"/>
              </a:rPr>
              <a:t>求人情報については、電話またはメールでお問合せください。ご応募お待ちしております。</a:t>
            </a:r>
            <a:endParaRPr lang="en-US" altLang="ja-JP" sz="1200" b="1" dirty="0" smtClean="0">
              <a:ln w="114300" cmpd="sng">
                <a:noFill/>
              </a:ln>
              <a:solidFill>
                <a:srgbClr val="003DC4"/>
              </a:solidFill>
              <a:latin typeface="HG丸ｺﾞｼｯｸM-PRO" pitchFamily="50" charset="-128"/>
              <a:ea typeface="HG丸ｺﾞｼｯｸM-PRO" pitchFamily="50" charset="-128"/>
            </a:endParaRPr>
          </a:p>
        </p:txBody>
      </p:sp>
      <p:sp>
        <p:nvSpPr>
          <p:cNvPr id="80" name="テキスト ボックス 79"/>
          <p:cNvSpPr txBox="1"/>
          <p:nvPr/>
        </p:nvSpPr>
        <p:spPr>
          <a:xfrm>
            <a:off x="2535157" y="5634523"/>
            <a:ext cx="4752792" cy="559325"/>
          </a:xfrm>
          <a:prstGeom prst="rect">
            <a:avLst/>
          </a:prstGeom>
          <a:noFill/>
        </p:spPr>
        <p:txBody>
          <a:bodyPr wrap="square" lIns="0" tIns="0" rIns="36000" bIns="0" rtlCol="0" anchor="ctr">
            <a:noAutofit/>
          </a:bodyPr>
          <a:lstStyle/>
          <a:p>
            <a:pPr lvl="0"/>
            <a:r>
              <a:rPr lang="ja-JP" altLang="en-US" sz="2000" b="1" dirty="0" smtClean="0">
                <a:ln w="114300" cmpd="sng">
                  <a:noFill/>
                </a:ln>
                <a:solidFill>
                  <a:srgbClr val="003DC4"/>
                </a:solidFill>
                <a:latin typeface="HG丸ｺﾞｼｯｸM-PRO" pitchFamily="50" charset="-128"/>
                <a:ea typeface="HG丸ｺﾞｼｯｸM-PRO" pitchFamily="50" charset="-128"/>
              </a:rPr>
              <a:t>データ入力作業、ファイル整理</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sp>
        <p:nvSpPr>
          <p:cNvPr id="81" name="テキスト ボックス 80"/>
          <p:cNvSpPr txBox="1"/>
          <p:nvPr/>
        </p:nvSpPr>
        <p:spPr>
          <a:xfrm>
            <a:off x="2535157" y="6405547"/>
            <a:ext cx="4752792" cy="559325"/>
          </a:xfrm>
          <a:prstGeom prst="rect">
            <a:avLst/>
          </a:prstGeom>
          <a:noFill/>
        </p:spPr>
        <p:txBody>
          <a:bodyPr wrap="square" lIns="0" tIns="0" rIns="36000" bIns="0" rtlCol="0" anchor="ctr">
            <a:noAutofit/>
          </a:bodyPr>
          <a:lstStyle/>
          <a:p>
            <a:pPr lvl="0"/>
            <a:r>
              <a:rPr lang="ja-JP" altLang="en-US" sz="2000" b="1" dirty="0" smtClean="0">
                <a:ln w="114300" cmpd="sng">
                  <a:noFill/>
                </a:ln>
                <a:solidFill>
                  <a:srgbClr val="003DC4"/>
                </a:solidFill>
                <a:latin typeface="HG丸ｺﾞｼｯｸM-PRO" pitchFamily="50" charset="-128"/>
                <a:ea typeface="HG丸ｺﾞｼｯｸM-PRO" pitchFamily="50" charset="-128"/>
              </a:rPr>
              <a:t>時給</a:t>
            </a:r>
            <a:r>
              <a:rPr lang="en-US" altLang="ja-JP" sz="2000" b="1" dirty="0" smtClean="0">
                <a:ln w="114300" cmpd="sng">
                  <a:noFill/>
                </a:ln>
                <a:solidFill>
                  <a:srgbClr val="003DC4"/>
                </a:solidFill>
                <a:latin typeface="HG丸ｺﾞｼｯｸM-PRO" pitchFamily="50" charset="-128"/>
                <a:ea typeface="HG丸ｺﾞｼｯｸM-PRO" pitchFamily="50" charset="-128"/>
              </a:rPr>
              <a:t>850</a:t>
            </a:r>
            <a:r>
              <a:rPr lang="ja-JP" altLang="en-US" sz="2000" b="1" dirty="0" smtClean="0">
                <a:ln w="114300" cmpd="sng">
                  <a:noFill/>
                </a:ln>
                <a:solidFill>
                  <a:srgbClr val="003DC4"/>
                </a:solidFill>
                <a:latin typeface="HG丸ｺﾞｼｯｸM-PRO" pitchFamily="50" charset="-128"/>
                <a:ea typeface="HG丸ｺﾞｼｯｸM-PRO" pitchFamily="50" charset="-128"/>
              </a:rPr>
              <a:t>円</a:t>
            </a:r>
            <a:r>
              <a:rPr lang="en-US" altLang="ja-JP" sz="2000" b="1" dirty="0" smtClean="0">
                <a:ln w="114300" cmpd="sng">
                  <a:noFill/>
                </a:ln>
                <a:solidFill>
                  <a:srgbClr val="003DC4"/>
                </a:solidFill>
                <a:latin typeface="HG丸ｺﾞｼｯｸM-PRO" pitchFamily="50" charset="-128"/>
                <a:ea typeface="HG丸ｺﾞｼｯｸM-PRO" pitchFamily="50" charset="-128"/>
              </a:rPr>
              <a:t>〜</a:t>
            </a:r>
          </a:p>
          <a:p>
            <a:pPr lvl="0"/>
            <a:r>
              <a:rPr lang="ja-JP" altLang="en-US" sz="1600" dirty="0" smtClean="0">
                <a:ln w="114300" cmpd="sng">
                  <a:noFill/>
                </a:ln>
                <a:solidFill>
                  <a:srgbClr val="003DC4"/>
                </a:solidFill>
                <a:latin typeface="HG丸ｺﾞｼｯｸM-PRO" pitchFamily="50" charset="-128"/>
                <a:ea typeface="HG丸ｺﾞｼｯｸM-PRO" pitchFamily="50" charset="-128"/>
              </a:rPr>
              <a:t>（未経験の方は研修あり。研修中は時給</a:t>
            </a:r>
            <a:r>
              <a:rPr lang="en-US" altLang="ja-JP" sz="1600" dirty="0" smtClean="0">
                <a:ln w="114300" cmpd="sng">
                  <a:noFill/>
                </a:ln>
                <a:solidFill>
                  <a:srgbClr val="003DC4"/>
                </a:solidFill>
                <a:latin typeface="HG丸ｺﾞｼｯｸM-PRO" pitchFamily="50" charset="-128"/>
                <a:ea typeface="HG丸ｺﾞｼｯｸM-PRO" pitchFamily="50" charset="-128"/>
              </a:rPr>
              <a:t>800</a:t>
            </a:r>
            <a:r>
              <a:rPr lang="ja-JP" altLang="en-US" sz="1600" dirty="0" smtClean="0">
                <a:ln w="114300" cmpd="sng">
                  <a:noFill/>
                </a:ln>
                <a:solidFill>
                  <a:srgbClr val="003DC4"/>
                </a:solidFill>
                <a:latin typeface="HG丸ｺﾞｼｯｸM-PRO" pitchFamily="50" charset="-128"/>
                <a:ea typeface="HG丸ｺﾞｼｯｸM-PRO" pitchFamily="50" charset="-128"/>
              </a:rPr>
              <a:t>円</a:t>
            </a:r>
            <a:r>
              <a:rPr lang="en-US" altLang="ja-JP" sz="1600" dirty="0" smtClean="0">
                <a:ln w="114300" cmpd="sng">
                  <a:noFill/>
                </a:ln>
                <a:solidFill>
                  <a:srgbClr val="003DC4"/>
                </a:solidFill>
                <a:latin typeface="HG丸ｺﾞｼｯｸM-PRO" pitchFamily="50" charset="-128"/>
                <a:ea typeface="HG丸ｺﾞｼｯｸM-PRO" pitchFamily="50" charset="-128"/>
              </a:rPr>
              <a:t>〜</a:t>
            </a:r>
            <a:r>
              <a:rPr lang="ja-JP" altLang="en-US" sz="1600" b="1" dirty="0" smtClean="0">
                <a:ln w="114300" cmpd="sng">
                  <a:noFill/>
                </a:ln>
                <a:solidFill>
                  <a:srgbClr val="003DC4"/>
                </a:solidFill>
                <a:latin typeface="HG丸ｺﾞｼｯｸM-PRO" pitchFamily="50" charset="-128"/>
                <a:ea typeface="HG丸ｺﾞｼｯｸM-PRO" pitchFamily="50" charset="-128"/>
              </a:rPr>
              <a:t>）</a:t>
            </a:r>
            <a:endParaRPr lang="en-US" altLang="ja-JP" sz="1600" b="1" dirty="0">
              <a:ln w="114300" cmpd="sng">
                <a:noFill/>
              </a:ln>
              <a:solidFill>
                <a:srgbClr val="003DC4"/>
              </a:solidFill>
              <a:latin typeface="HG丸ｺﾞｼｯｸM-PRO" pitchFamily="50" charset="-128"/>
              <a:ea typeface="HG丸ｺﾞｼｯｸM-PRO" pitchFamily="50" charset="-128"/>
            </a:endParaRPr>
          </a:p>
        </p:txBody>
      </p:sp>
      <p:sp>
        <p:nvSpPr>
          <p:cNvPr id="82" name="テキスト ボックス 81"/>
          <p:cNvSpPr txBox="1"/>
          <p:nvPr/>
        </p:nvSpPr>
        <p:spPr>
          <a:xfrm>
            <a:off x="2535157" y="7176571"/>
            <a:ext cx="4752792" cy="559325"/>
          </a:xfrm>
          <a:prstGeom prst="rect">
            <a:avLst/>
          </a:prstGeom>
          <a:noFill/>
        </p:spPr>
        <p:txBody>
          <a:bodyPr wrap="square" lIns="0" tIns="0" rIns="36000" bIns="0" rtlCol="0" anchor="ctr">
            <a:noAutofit/>
          </a:bodyPr>
          <a:lstStyle/>
          <a:p>
            <a:pPr lvl="0"/>
            <a:r>
              <a:rPr lang="ja-JP" altLang="en-US" sz="2000" b="1" dirty="0" smtClean="0">
                <a:ln w="114300" cmpd="sng">
                  <a:noFill/>
                </a:ln>
                <a:solidFill>
                  <a:srgbClr val="003DC4"/>
                </a:solidFill>
                <a:latin typeface="HG丸ｺﾞｼｯｸM-PRO" pitchFamily="50" charset="-128"/>
                <a:ea typeface="HG丸ｺﾞｼｯｸM-PRO" pitchFamily="50" charset="-128"/>
              </a:rPr>
              <a:t>週</a:t>
            </a:r>
            <a:r>
              <a:rPr lang="en-US" altLang="ja-JP" sz="2000" b="1" dirty="0" smtClean="0">
                <a:ln w="114300" cmpd="sng">
                  <a:noFill/>
                </a:ln>
                <a:solidFill>
                  <a:srgbClr val="003DC4"/>
                </a:solidFill>
                <a:latin typeface="HG丸ｺﾞｼｯｸM-PRO" pitchFamily="50" charset="-128"/>
                <a:ea typeface="HG丸ｺﾞｼｯｸM-PRO" pitchFamily="50" charset="-128"/>
              </a:rPr>
              <a:t>2</a:t>
            </a:r>
            <a:r>
              <a:rPr lang="ja-JP" altLang="en-US" sz="2000" b="1" dirty="0" smtClean="0">
                <a:ln w="114300" cmpd="sng">
                  <a:noFill/>
                </a:ln>
                <a:solidFill>
                  <a:srgbClr val="003DC4"/>
                </a:solidFill>
                <a:latin typeface="HG丸ｺﾞｼｯｸM-PRO" pitchFamily="50" charset="-128"/>
                <a:ea typeface="HG丸ｺﾞｼｯｸM-PRO" pitchFamily="50" charset="-128"/>
              </a:rPr>
              <a:t>回以上、最短</a:t>
            </a:r>
            <a:r>
              <a:rPr lang="en-US" altLang="ja-JP" sz="2000" b="1" dirty="0" smtClean="0">
                <a:ln w="114300" cmpd="sng">
                  <a:noFill/>
                </a:ln>
                <a:solidFill>
                  <a:srgbClr val="003DC4"/>
                </a:solidFill>
                <a:latin typeface="HG丸ｺﾞｼｯｸM-PRO" pitchFamily="50" charset="-128"/>
                <a:ea typeface="HG丸ｺﾞｼｯｸM-PRO" pitchFamily="50" charset="-128"/>
              </a:rPr>
              <a:t>3</a:t>
            </a:r>
            <a:r>
              <a:rPr lang="ja-JP" altLang="en-US" sz="2000" b="1" dirty="0" smtClean="0">
                <a:ln w="114300" cmpd="sng">
                  <a:noFill/>
                </a:ln>
                <a:solidFill>
                  <a:srgbClr val="003DC4"/>
                </a:solidFill>
                <a:latin typeface="HG丸ｺﾞｼｯｸM-PRO" pitchFamily="50" charset="-128"/>
                <a:ea typeface="HG丸ｺﾞｼｯｸM-PRO" pitchFamily="50" charset="-128"/>
              </a:rPr>
              <a:t>時間から応相談</a:t>
            </a:r>
            <a:endParaRPr lang="en-US" altLang="ja-JP" sz="2000" b="1" dirty="0" smtClean="0">
              <a:ln w="114300" cmpd="sng">
                <a:noFill/>
              </a:ln>
              <a:solidFill>
                <a:srgbClr val="003DC4"/>
              </a:solidFill>
              <a:latin typeface="HG丸ｺﾞｼｯｸM-PRO" pitchFamily="50" charset="-128"/>
              <a:ea typeface="HG丸ｺﾞｼｯｸM-PRO" pitchFamily="50" charset="-128"/>
            </a:endParaRPr>
          </a:p>
          <a:p>
            <a:pPr lvl="0"/>
            <a:r>
              <a:rPr lang="ja-JP" altLang="en-US" sz="1600" dirty="0" smtClean="0">
                <a:ln w="114300" cmpd="sng">
                  <a:noFill/>
                </a:ln>
                <a:solidFill>
                  <a:srgbClr val="003DC4"/>
                </a:solidFill>
                <a:latin typeface="HG丸ｺﾞｼｯｸM-PRO" pitchFamily="50" charset="-128"/>
                <a:ea typeface="HG丸ｺﾞｼｯｸM-PRO" pitchFamily="50" charset="-128"/>
              </a:rPr>
              <a:t>（午前</a:t>
            </a:r>
            <a:r>
              <a:rPr lang="en-US" altLang="ja-JP" sz="1600" dirty="0" smtClean="0">
                <a:ln w="114300" cmpd="sng">
                  <a:noFill/>
                </a:ln>
                <a:solidFill>
                  <a:srgbClr val="003DC4"/>
                </a:solidFill>
                <a:latin typeface="HG丸ｺﾞｼｯｸM-PRO" pitchFamily="50" charset="-128"/>
                <a:ea typeface="HG丸ｺﾞｼｯｸM-PRO" pitchFamily="50" charset="-128"/>
              </a:rPr>
              <a:t>9</a:t>
            </a:r>
            <a:r>
              <a:rPr lang="ja-JP" altLang="en-US" sz="1600" dirty="0" smtClean="0">
                <a:ln w="114300" cmpd="sng">
                  <a:noFill/>
                </a:ln>
                <a:solidFill>
                  <a:srgbClr val="003DC4"/>
                </a:solidFill>
                <a:latin typeface="HG丸ｺﾞｼｯｸM-PRO" pitchFamily="50" charset="-128"/>
                <a:ea typeface="HG丸ｺﾞｼｯｸM-PRO" pitchFamily="50" charset="-128"/>
              </a:rPr>
              <a:t>時</a:t>
            </a:r>
            <a:r>
              <a:rPr lang="en-US" altLang="ja-JP" sz="1600" dirty="0" smtClean="0">
                <a:ln w="114300" cmpd="sng">
                  <a:noFill/>
                </a:ln>
                <a:solidFill>
                  <a:srgbClr val="003DC4"/>
                </a:solidFill>
                <a:latin typeface="HG丸ｺﾞｼｯｸM-PRO" pitchFamily="50" charset="-128"/>
                <a:ea typeface="HG丸ｺﾞｼｯｸM-PRO" pitchFamily="50" charset="-128"/>
              </a:rPr>
              <a:t>〜</a:t>
            </a:r>
            <a:r>
              <a:rPr lang="ja-JP" altLang="en-US" sz="1600" dirty="0" smtClean="0">
                <a:ln w="114300" cmpd="sng">
                  <a:noFill/>
                </a:ln>
                <a:solidFill>
                  <a:srgbClr val="003DC4"/>
                </a:solidFill>
                <a:latin typeface="HG丸ｺﾞｼｯｸM-PRO" pitchFamily="50" charset="-128"/>
                <a:ea typeface="HG丸ｺﾞｼｯｸM-PRO" pitchFamily="50" charset="-128"/>
              </a:rPr>
              <a:t>午後</a:t>
            </a:r>
            <a:r>
              <a:rPr lang="en-US" altLang="ja-JP" sz="1600" dirty="0" smtClean="0">
                <a:ln w="114300" cmpd="sng">
                  <a:noFill/>
                </a:ln>
                <a:solidFill>
                  <a:srgbClr val="003DC4"/>
                </a:solidFill>
                <a:latin typeface="HG丸ｺﾞｼｯｸM-PRO" pitchFamily="50" charset="-128"/>
                <a:ea typeface="HG丸ｺﾞｼｯｸM-PRO" pitchFamily="50" charset="-128"/>
              </a:rPr>
              <a:t>5</a:t>
            </a:r>
            <a:r>
              <a:rPr lang="ja-JP" altLang="en-US" sz="1600" dirty="0" smtClean="0">
                <a:ln w="114300" cmpd="sng">
                  <a:noFill/>
                </a:ln>
                <a:solidFill>
                  <a:srgbClr val="003DC4"/>
                </a:solidFill>
                <a:latin typeface="HG丸ｺﾞｼｯｸM-PRO" pitchFamily="50" charset="-128"/>
                <a:ea typeface="HG丸ｺﾞｼｯｸM-PRO" pitchFamily="50" charset="-128"/>
              </a:rPr>
              <a:t>時の時間内）</a:t>
            </a:r>
            <a:endParaRPr lang="en-US" altLang="ja-JP" sz="1600" dirty="0">
              <a:ln w="114300" cmpd="sng">
                <a:noFill/>
              </a:ln>
              <a:solidFill>
                <a:srgbClr val="003DC4"/>
              </a:solidFill>
              <a:latin typeface="HG丸ｺﾞｼｯｸM-PRO" pitchFamily="50" charset="-128"/>
              <a:ea typeface="HG丸ｺﾞｼｯｸM-PRO" pitchFamily="50" charset="-128"/>
            </a:endParaRPr>
          </a:p>
        </p:txBody>
      </p:sp>
      <p:sp>
        <p:nvSpPr>
          <p:cNvPr id="83" name="テキスト ボックス 82"/>
          <p:cNvSpPr txBox="1"/>
          <p:nvPr/>
        </p:nvSpPr>
        <p:spPr>
          <a:xfrm>
            <a:off x="2535157" y="7947595"/>
            <a:ext cx="4752792" cy="559325"/>
          </a:xfrm>
          <a:prstGeom prst="rect">
            <a:avLst/>
          </a:prstGeom>
          <a:noFill/>
        </p:spPr>
        <p:txBody>
          <a:bodyPr wrap="square" lIns="0" tIns="0" rIns="36000" bIns="0" rtlCol="0" anchor="ctr">
            <a:noAutofit/>
          </a:bodyPr>
          <a:lstStyle/>
          <a:p>
            <a:pPr lvl="0"/>
            <a:r>
              <a:rPr lang="ja-JP" altLang="en-US" sz="2000" b="1" dirty="0" smtClean="0">
                <a:ln w="114300" cmpd="sng">
                  <a:noFill/>
                </a:ln>
                <a:solidFill>
                  <a:srgbClr val="003DC4"/>
                </a:solidFill>
                <a:latin typeface="HG丸ｺﾞｼｯｸM-PRO" pitchFamily="50" charset="-128"/>
                <a:ea typeface="HG丸ｺﾞｼｯｸM-PRO" pitchFamily="50" charset="-128"/>
              </a:rPr>
              <a:t>交通費支給・服装自由・残業なし</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sp>
        <p:nvSpPr>
          <p:cNvPr id="84" name="テキスト ボックス 83"/>
          <p:cNvSpPr txBox="1"/>
          <p:nvPr/>
        </p:nvSpPr>
        <p:spPr>
          <a:xfrm>
            <a:off x="2535157" y="8718617"/>
            <a:ext cx="4752792" cy="559325"/>
          </a:xfrm>
          <a:prstGeom prst="rect">
            <a:avLst/>
          </a:prstGeom>
          <a:noFill/>
        </p:spPr>
        <p:txBody>
          <a:bodyPr wrap="square" lIns="0" tIns="0" rIns="36000" bIns="0" rtlCol="0" anchor="ctr">
            <a:noAutofit/>
          </a:bodyPr>
          <a:lstStyle/>
          <a:p>
            <a:pPr lvl="0"/>
            <a:r>
              <a:rPr lang="ja-JP" altLang="en-US" sz="2000" b="1" dirty="0" smtClean="0">
                <a:ln w="114300" cmpd="sng">
                  <a:noFill/>
                </a:ln>
                <a:solidFill>
                  <a:srgbClr val="003DC4"/>
                </a:solidFill>
                <a:latin typeface="HG丸ｺﾞｼｯｸM-PRO" pitchFamily="50" charset="-128"/>
                <a:ea typeface="HG丸ｺﾞｼｯｸM-PRO" pitchFamily="50" charset="-128"/>
              </a:rPr>
              <a:t>東京都江東区豊洲</a:t>
            </a:r>
            <a:r>
              <a:rPr lang="en-US" altLang="ja-JP" sz="2000" b="1" dirty="0" smtClean="0">
                <a:ln w="114300" cmpd="sng">
                  <a:noFill/>
                </a:ln>
                <a:solidFill>
                  <a:srgbClr val="003DC4"/>
                </a:solidFill>
                <a:latin typeface="HG丸ｺﾞｼｯｸM-PRO" pitchFamily="50" charset="-128"/>
                <a:ea typeface="HG丸ｺﾞｼｯｸM-PRO" pitchFamily="50" charset="-128"/>
              </a:rPr>
              <a:t>3-2-3</a:t>
            </a:r>
            <a:endParaRPr lang="en-US" altLang="ja-JP" sz="2000" b="1" dirty="0">
              <a:ln w="114300" cmpd="sng">
                <a:noFill/>
              </a:ln>
              <a:solidFill>
                <a:srgbClr val="003DC4"/>
              </a:solidFill>
              <a:latin typeface="HG丸ｺﾞｼｯｸM-PRO" pitchFamily="50" charset="-128"/>
              <a:ea typeface="HG丸ｺﾞｼｯｸM-PRO" pitchFamily="50" charset="-128"/>
            </a:endParaRPr>
          </a:p>
        </p:txBody>
      </p:sp>
      <p:pic>
        <p:nvPicPr>
          <p:cNvPr id="11" name="図 10" descr="PPT_-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7715" y="3525637"/>
            <a:ext cx="2196200" cy="1749299"/>
          </a:xfrm>
          <a:prstGeom prst="rect">
            <a:avLst/>
          </a:prstGeom>
        </p:spPr>
      </p:pic>
      <p:pic>
        <p:nvPicPr>
          <p:cNvPr id="85" name="図 84" descr="PPT_-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2948" y="3525637"/>
            <a:ext cx="2196200" cy="1749299"/>
          </a:xfrm>
          <a:prstGeom prst="rect">
            <a:avLst/>
          </a:prstGeom>
        </p:spPr>
      </p:pic>
      <p:pic>
        <p:nvPicPr>
          <p:cNvPr id="86" name="図 85" descr="PPT_-0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72483" y="3525637"/>
            <a:ext cx="2196200" cy="1749299"/>
          </a:xfrm>
          <a:prstGeom prst="rect">
            <a:avLst/>
          </a:prstGeom>
        </p:spPr>
      </p:pic>
      <p:sp>
        <p:nvSpPr>
          <p:cNvPr id="12" name="正方形/長方形 11"/>
          <p:cNvSpPr/>
          <p:nvPr/>
        </p:nvSpPr>
        <p:spPr>
          <a:xfrm>
            <a:off x="778471" y="3937192"/>
            <a:ext cx="1731485" cy="923330"/>
          </a:xfrm>
          <a:prstGeom prst="rect">
            <a:avLst/>
          </a:prstGeom>
        </p:spPr>
        <p:txBody>
          <a:bodyPr wrap="square">
            <a:spAutoFit/>
          </a:bodyPr>
          <a:lstStyle/>
          <a:p>
            <a:pPr algn="ctr"/>
            <a:r>
              <a:rPr lang="ja-JP" altLang="en-US" sz="1800" b="1" dirty="0" smtClean="0">
                <a:solidFill>
                  <a:srgbClr val="003DC4"/>
                </a:solidFill>
                <a:latin typeface="HG丸ｺﾞｼｯｸM-PRO" pitchFamily="50" charset="-128"/>
                <a:ea typeface="HG丸ｺﾞｼｯｸM-PRO" pitchFamily="50" charset="-128"/>
              </a:rPr>
              <a:t>時短だから</a:t>
            </a:r>
            <a:endParaRPr lang="en-US" altLang="ja-JP" sz="1800" b="1" dirty="0" smtClean="0">
              <a:solidFill>
                <a:srgbClr val="003DC4"/>
              </a:solidFill>
              <a:latin typeface="HG丸ｺﾞｼｯｸM-PRO" pitchFamily="50" charset="-128"/>
              <a:ea typeface="HG丸ｺﾞｼｯｸM-PRO" pitchFamily="50" charset="-128"/>
            </a:endParaRPr>
          </a:p>
          <a:p>
            <a:pPr algn="ctr"/>
            <a:r>
              <a:rPr lang="ja-JP" altLang="en-US" sz="1800" b="1" dirty="0" smtClean="0">
                <a:solidFill>
                  <a:srgbClr val="003DC4"/>
                </a:solidFill>
                <a:latin typeface="HG丸ｺﾞｼｯｸM-PRO" pitchFamily="50" charset="-128"/>
                <a:ea typeface="HG丸ｺﾞｼｯｸM-PRO" pitchFamily="50" charset="-128"/>
              </a:rPr>
              <a:t>主婦の方や</a:t>
            </a:r>
            <a:endParaRPr lang="en-US" altLang="ja-JP" sz="1800" b="1" dirty="0" smtClean="0">
              <a:solidFill>
                <a:srgbClr val="003DC4"/>
              </a:solidFill>
              <a:latin typeface="HG丸ｺﾞｼｯｸM-PRO" pitchFamily="50" charset="-128"/>
              <a:ea typeface="HG丸ｺﾞｼｯｸM-PRO" pitchFamily="50" charset="-128"/>
            </a:endParaRPr>
          </a:p>
          <a:p>
            <a:pPr algn="ctr"/>
            <a:r>
              <a:rPr lang="en-US" altLang="ja-JP" sz="1800" b="1" dirty="0" smtClean="0">
                <a:solidFill>
                  <a:srgbClr val="003DC4"/>
                </a:solidFill>
                <a:latin typeface="HG丸ｺﾞｼｯｸM-PRO" pitchFamily="50" charset="-128"/>
                <a:ea typeface="HG丸ｺﾞｼｯｸM-PRO" pitchFamily="50" charset="-128"/>
              </a:rPr>
              <a:t>W</a:t>
            </a:r>
            <a:r>
              <a:rPr lang="ja-JP" altLang="en-US" sz="1800" b="1" dirty="0" smtClean="0">
                <a:solidFill>
                  <a:srgbClr val="003DC4"/>
                </a:solidFill>
                <a:latin typeface="HG丸ｺﾞｼｯｸM-PRO" pitchFamily="50" charset="-128"/>
                <a:ea typeface="HG丸ｺﾞｼｯｸM-PRO" pitchFamily="50" charset="-128"/>
              </a:rPr>
              <a:t>ワークも</a:t>
            </a:r>
            <a:r>
              <a:rPr lang="en-US" altLang="ja-JP" sz="1800" b="1" dirty="0" smtClean="0">
                <a:solidFill>
                  <a:srgbClr val="003DC4"/>
                </a:solidFill>
                <a:latin typeface="HG丸ｺﾞｼｯｸM-PRO" pitchFamily="50" charset="-128"/>
                <a:ea typeface="HG丸ｺﾞｼｯｸM-PRO" pitchFamily="50" charset="-128"/>
              </a:rPr>
              <a:t>OK</a:t>
            </a:r>
            <a:endParaRPr lang="ja-JP" altLang="en-US" sz="1800" dirty="0">
              <a:solidFill>
                <a:srgbClr val="003DC4"/>
              </a:solidFill>
            </a:endParaRPr>
          </a:p>
        </p:txBody>
      </p:sp>
      <p:sp>
        <p:nvSpPr>
          <p:cNvPr id="87" name="正方形/長方形 86"/>
          <p:cNvSpPr/>
          <p:nvPr/>
        </p:nvSpPr>
        <p:spPr>
          <a:xfrm>
            <a:off x="3046505" y="3937192"/>
            <a:ext cx="1731485" cy="923330"/>
          </a:xfrm>
          <a:prstGeom prst="rect">
            <a:avLst/>
          </a:prstGeom>
        </p:spPr>
        <p:txBody>
          <a:bodyPr wrap="square">
            <a:spAutoFit/>
          </a:bodyPr>
          <a:lstStyle/>
          <a:p>
            <a:pPr algn="ctr"/>
            <a:r>
              <a:rPr lang="ja-JP" altLang="en-US" sz="1800" b="1" dirty="0" smtClean="0">
                <a:solidFill>
                  <a:srgbClr val="003DC4"/>
                </a:solidFill>
                <a:latin typeface="HG丸ｺﾞｼｯｸM-PRO" pitchFamily="50" charset="-128"/>
                <a:ea typeface="HG丸ｺﾞｼｯｸM-PRO" pitchFamily="50" charset="-128"/>
              </a:rPr>
              <a:t>研修制度で、</a:t>
            </a:r>
            <a:endParaRPr lang="en-US" altLang="ja-JP" sz="1800" b="1" dirty="0" smtClean="0">
              <a:solidFill>
                <a:srgbClr val="003DC4"/>
              </a:solidFill>
              <a:latin typeface="HG丸ｺﾞｼｯｸM-PRO" pitchFamily="50" charset="-128"/>
              <a:ea typeface="HG丸ｺﾞｼｯｸM-PRO" pitchFamily="50" charset="-128"/>
            </a:endParaRPr>
          </a:p>
          <a:p>
            <a:pPr algn="ctr"/>
            <a:r>
              <a:rPr lang="ja-JP" altLang="en-US" sz="1800" b="1" dirty="0" smtClean="0">
                <a:solidFill>
                  <a:srgbClr val="003DC4"/>
                </a:solidFill>
                <a:latin typeface="HG丸ｺﾞｼｯｸM-PRO" pitchFamily="50" charset="-128"/>
                <a:ea typeface="HG丸ｺﾞｼｯｸM-PRO" pitchFamily="50" charset="-128"/>
              </a:rPr>
              <a:t>未経験でも</a:t>
            </a:r>
            <a:endParaRPr lang="en-US" altLang="ja-JP" sz="1800" b="1" dirty="0" smtClean="0">
              <a:solidFill>
                <a:srgbClr val="003DC4"/>
              </a:solidFill>
              <a:latin typeface="HG丸ｺﾞｼｯｸM-PRO" pitchFamily="50" charset="-128"/>
              <a:ea typeface="HG丸ｺﾞｼｯｸM-PRO" pitchFamily="50" charset="-128"/>
            </a:endParaRPr>
          </a:p>
          <a:p>
            <a:pPr algn="ctr"/>
            <a:r>
              <a:rPr lang="ja-JP" altLang="en-US" sz="1800" b="1" dirty="0" smtClean="0">
                <a:solidFill>
                  <a:srgbClr val="003DC4"/>
                </a:solidFill>
                <a:latin typeface="HG丸ｺﾞｼｯｸM-PRO" pitchFamily="50" charset="-128"/>
                <a:ea typeface="HG丸ｺﾞｼｯｸM-PRO" pitchFamily="50" charset="-128"/>
              </a:rPr>
              <a:t>安心です</a:t>
            </a:r>
            <a:r>
              <a:rPr lang="en-US" altLang="ja-JP" sz="1800" b="1" dirty="0" smtClean="0">
                <a:solidFill>
                  <a:srgbClr val="003DC4"/>
                </a:solidFill>
                <a:latin typeface="HG丸ｺﾞｼｯｸM-PRO" pitchFamily="50" charset="-128"/>
                <a:ea typeface="HG丸ｺﾞｼｯｸM-PRO" pitchFamily="50" charset="-128"/>
              </a:rPr>
              <a:t>♪</a:t>
            </a:r>
            <a:endParaRPr lang="ja-JP" altLang="en-US" sz="1800" dirty="0">
              <a:solidFill>
                <a:srgbClr val="003DC4"/>
              </a:solidFill>
            </a:endParaRPr>
          </a:p>
        </p:txBody>
      </p:sp>
      <p:sp>
        <p:nvSpPr>
          <p:cNvPr id="88" name="正方形/長方形 87"/>
          <p:cNvSpPr/>
          <p:nvPr/>
        </p:nvSpPr>
        <p:spPr>
          <a:xfrm>
            <a:off x="5027254" y="3937192"/>
            <a:ext cx="2306054" cy="923330"/>
          </a:xfrm>
          <a:prstGeom prst="rect">
            <a:avLst/>
          </a:prstGeom>
        </p:spPr>
        <p:txBody>
          <a:bodyPr wrap="square">
            <a:spAutoFit/>
          </a:bodyPr>
          <a:lstStyle/>
          <a:p>
            <a:pPr algn="ctr"/>
            <a:r>
              <a:rPr lang="en-US" altLang="ja-JP" sz="1800" b="1" dirty="0" smtClean="0">
                <a:solidFill>
                  <a:srgbClr val="003DC4"/>
                </a:solidFill>
                <a:latin typeface="HG丸ｺﾞｼｯｸM-PRO" pitchFamily="50" charset="-128"/>
                <a:ea typeface="HG丸ｺﾞｼｯｸM-PRO" pitchFamily="50" charset="-128"/>
              </a:rPr>
              <a:t>1</a:t>
            </a:r>
            <a:r>
              <a:rPr lang="ja-JP" altLang="en-US" sz="1800" b="1" dirty="0" smtClean="0">
                <a:solidFill>
                  <a:srgbClr val="003DC4"/>
                </a:solidFill>
                <a:latin typeface="HG丸ｺﾞｼｯｸM-PRO" pitchFamily="50" charset="-128"/>
                <a:ea typeface="HG丸ｺﾞｼｯｸM-PRO" pitchFamily="50" charset="-128"/>
              </a:rPr>
              <a:t>週間の短期</a:t>
            </a:r>
            <a:r>
              <a:rPr lang="en-US" altLang="ja-JP" sz="1800" b="1" dirty="0" smtClean="0">
                <a:solidFill>
                  <a:srgbClr val="003DC4"/>
                </a:solidFill>
                <a:latin typeface="HG丸ｺﾞｼｯｸM-PRO" pitchFamily="50" charset="-128"/>
                <a:ea typeface="HG丸ｺﾞｼｯｸM-PRO" pitchFamily="50" charset="-128"/>
              </a:rPr>
              <a:t>〜</a:t>
            </a:r>
          </a:p>
          <a:p>
            <a:pPr algn="ctr"/>
            <a:r>
              <a:rPr lang="ja-JP" altLang="en-US" sz="1800" b="1" dirty="0" smtClean="0">
                <a:solidFill>
                  <a:srgbClr val="003DC4"/>
                </a:solidFill>
                <a:latin typeface="HG丸ｺﾞｼｯｸM-PRO" pitchFamily="50" charset="-128"/>
                <a:ea typeface="HG丸ｺﾞｼｯｸM-PRO" pitchFamily="50" charset="-128"/>
              </a:rPr>
              <a:t>長期まで対応</a:t>
            </a:r>
            <a:endParaRPr lang="en-US" altLang="ja-JP" sz="1800" b="1" dirty="0" smtClean="0">
              <a:solidFill>
                <a:srgbClr val="003DC4"/>
              </a:solidFill>
              <a:latin typeface="HG丸ｺﾞｼｯｸM-PRO" pitchFamily="50" charset="-128"/>
              <a:ea typeface="HG丸ｺﾞｼｯｸM-PRO" pitchFamily="50" charset="-128"/>
            </a:endParaRPr>
          </a:p>
          <a:p>
            <a:pPr algn="ctr"/>
            <a:r>
              <a:rPr lang="ja-JP" altLang="en-US" sz="1800" b="1" dirty="0" smtClean="0">
                <a:solidFill>
                  <a:srgbClr val="003DC4"/>
                </a:solidFill>
                <a:latin typeface="HG丸ｺﾞｼｯｸM-PRO" pitchFamily="50" charset="-128"/>
                <a:ea typeface="HG丸ｺﾞｼｯｸM-PRO" pitchFamily="50" charset="-128"/>
              </a:rPr>
              <a:t>ご相談ください！</a:t>
            </a:r>
            <a:endParaRPr lang="ja-JP" altLang="en-US" sz="1800" dirty="0">
              <a:solidFill>
                <a:srgbClr val="003DC4"/>
              </a:solidFill>
            </a:endParaRPr>
          </a:p>
        </p:txBody>
      </p:sp>
    </p:spTree>
    <p:extLst>
      <p:ext uri="{BB962C8B-B14F-4D97-AF65-F5344CB8AC3E}">
        <p14:creationId xmlns:p14="http://schemas.microsoft.com/office/powerpoint/2010/main" val="11537527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167231" y="239390"/>
            <a:ext cx="7447512" cy="8810017"/>
          </a:xfrm>
          <a:prstGeom prst="rect">
            <a:avLst/>
          </a:prstGeom>
          <a:ln>
            <a:noFill/>
          </a:ln>
        </p:spPr>
        <p:style>
          <a:lnRef idx="2">
            <a:schemeClr val="accent2"/>
          </a:lnRef>
          <a:fillRef idx="1">
            <a:schemeClr val="lt1"/>
          </a:fillRef>
          <a:effectRef idx="0">
            <a:schemeClr val="accent2"/>
          </a:effectRef>
          <a:fontRef idx="minor">
            <a:schemeClr val="dk1"/>
          </a:fontRef>
        </p:style>
        <p:txBody>
          <a:bodyPr wrap="square" rtlCol="0" anchor="t">
            <a:noAutofit/>
          </a:bodyP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r>
              <a:rPr lang="ja-JP" altLang="en-US" sz="1600" b="1" dirty="0">
                <a:solidFill>
                  <a:prstClr val="black"/>
                </a:solidFill>
                <a:latin typeface="ＭＳ Ｐゴシック"/>
              </a:rPr>
              <a:t>チラシ印刷等テンプレートご利用上のご注意事項</a:t>
            </a:r>
          </a:p>
          <a:p>
            <a:endParaRPr lang="ja-JP" altLang="en-US" dirty="0">
              <a:solidFill>
                <a:prstClr val="black"/>
              </a:solidFill>
              <a:latin typeface="ＭＳ Ｐゴシック"/>
            </a:endParaRPr>
          </a:p>
          <a:p>
            <a:r>
              <a:rPr lang="ja-JP" altLang="en-US" dirty="0">
                <a:solidFill>
                  <a:prstClr val="black"/>
                </a:solidFill>
                <a:latin typeface="ＭＳ Ｐゴシック"/>
              </a:rPr>
              <a:t>本テンプレート（以下「本テンプレート」という）は、アスクル株式会社（以下「当社」という）がアスクルスピードプリントセンター（以下「本サイト」という）を通じて提供するものです。以下の内容をお読みいただき、同意された場合のみテンプレートをご利用下さい。なお、本テンプレートをご利用いただいた時点で本ご注意事項の内容に同意いただいたものとみなします。</a:t>
            </a:r>
          </a:p>
          <a:p>
            <a:endParaRPr lang="ja-JP" altLang="en-US" dirty="0">
              <a:solidFill>
                <a:prstClr val="black"/>
              </a:solidFill>
              <a:latin typeface="ＭＳ Ｐゴシック"/>
            </a:endParaRPr>
          </a:p>
          <a:p>
            <a:r>
              <a:rPr lang="en-US" altLang="ja-JP" dirty="0">
                <a:solidFill>
                  <a:prstClr val="black"/>
                </a:solidFill>
                <a:latin typeface="ＭＳ Ｐゴシック"/>
              </a:rPr>
              <a:t>【</a:t>
            </a:r>
            <a:r>
              <a:rPr lang="ja-JP" altLang="en-US" dirty="0">
                <a:solidFill>
                  <a:prstClr val="black"/>
                </a:solidFill>
                <a:latin typeface="ＭＳ Ｐゴシック"/>
              </a:rPr>
              <a:t>チラシ印刷等テンプレートのご利用について</a:t>
            </a:r>
            <a:r>
              <a:rPr lang="en-US" altLang="ja-JP" dirty="0">
                <a:solidFill>
                  <a:prstClr val="black"/>
                </a:solidFill>
                <a:latin typeface="ＭＳ Ｐゴシック"/>
              </a:rPr>
              <a:t>】</a:t>
            </a:r>
          </a:p>
          <a:p>
            <a:r>
              <a:rPr lang="ja-JP" altLang="en-US" dirty="0">
                <a:solidFill>
                  <a:prstClr val="black"/>
                </a:solidFill>
                <a:latin typeface="ＭＳ Ｐゴシック"/>
              </a:rPr>
              <a:t>・本テンプレートは、本サイトでご注文いただくチラシ等の原稿作成のためにご提供するものです。ただし、ご自身のプリンターでも印刷いただくことができます。</a:t>
            </a:r>
          </a:p>
          <a:p>
            <a:r>
              <a:rPr lang="ja-JP" altLang="en-US" dirty="0">
                <a:solidFill>
                  <a:prstClr val="black"/>
                </a:solidFill>
                <a:latin typeface="ＭＳ Ｐゴシック"/>
              </a:rPr>
              <a:t>・本テンプレートは、無料でご利用いただけます。</a:t>
            </a:r>
          </a:p>
          <a:p>
            <a:r>
              <a:rPr lang="ja-JP" altLang="en-US" dirty="0">
                <a:solidFill>
                  <a:prstClr val="black"/>
                </a:solidFill>
                <a:latin typeface="ＭＳ Ｐゴシック"/>
              </a:rPr>
              <a:t>・本テンプレートのサイズやカラーの変更、画像差替えなどの加工は自由です。</a:t>
            </a:r>
          </a:p>
          <a:p>
            <a:r>
              <a:rPr lang="ja-JP" altLang="en-US" dirty="0">
                <a:solidFill>
                  <a:prstClr val="black"/>
                </a:solidFill>
                <a:latin typeface="ＭＳ Ｐゴシック"/>
              </a:rPr>
              <a:t>・本テンプレートのご利用にあたり当社へのご連絡は必要ございません。</a:t>
            </a:r>
          </a:p>
          <a:p>
            <a:endParaRPr lang="ja-JP" altLang="en-US" dirty="0">
              <a:solidFill>
                <a:prstClr val="black"/>
              </a:solidFill>
              <a:latin typeface="ＭＳ Ｐゴシック"/>
            </a:endParaRPr>
          </a:p>
          <a:p>
            <a:r>
              <a:rPr lang="en-US" altLang="ja-JP" dirty="0">
                <a:solidFill>
                  <a:prstClr val="black"/>
                </a:solidFill>
                <a:latin typeface="ＭＳ Ｐゴシック"/>
              </a:rPr>
              <a:t>【</a:t>
            </a:r>
            <a:r>
              <a:rPr lang="ja-JP" altLang="en-US" dirty="0">
                <a:solidFill>
                  <a:prstClr val="black"/>
                </a:solidFill>
                <a:latin typeface="ＭＳ Ｐゴシック"/>
              </a:rPr>
              <a:t>著作権について</a:t>
            </a:r>
            <a:r>
              <a:rPr lang="en-US" altLang="ja-JP" dirty="0">
                <a:solidFill>
                  <a:prstClr val="black"/>
                </a:solidFill>
                <a:latin typeface="ＭＳ Ｐゴシック"/>
              </a:rPr>
              <a:t>】</a:t>
            </a:r>
          </a:p>
          <a:p>
            <a:r>
              <a:rPr lang="ja-JP" altLang="en-US" dirty="0">
                <a:solidFill>
                  <a:prstClr val="black"/>
                </a:solidFill>
                <a:latin typeface="ＭＳ Ｐゴシック"/>
              </a:rPr>
              <a:t>本テンプレートの著作権は、アスクル株式会社に帰属します。お客様は、当社より、本テンプレートを本注意事項に従い無償で使用することが許諾されますが、本テンプレートに関し、それ以外のいかなる権利も取得するものではなく、それら全ての権利はアスクルに留保されます。</a:t>
            </a:r>
          </a:p>
          <a:p>
            <a:endParaRPr lang="ja-JP" altLang="en-US" dirty="0">
              <a:solidFill>
                <a:prstClr val="black"/>
              </a:solidFill>
              <a:latin typeface="ＭＳ Ｐゴシック"/>
            </a:endParaRPr>
          </a:p>
          <a:p>
            <a:r>
              <a:rPr lang="en-US" altLang="ja-JP" dirty="0">
                <a:solidFill>
                  <a:prstClr val="black"/>
                </a:solidFill>
                <a:latin typeface="ＭＳ Ｐゴシック"/>
              </a:rPr>
              <a:t>【</a:t>
            </a:r>
            <a:r>
              <a:rPr lang="ja-JP" altLang="en-US" dirty="0">
                <a:solidFill>
                  <a:prstClr val="black"/>
                </a:solidFill>
                <a:latin typeface="ＭＳ Ｐゴシック"/>
              </a:rPr>
              <a:t>禁止事項</a:t>
            </a:r>
            <a:r>
              <a:rPr lang="en-US" altLang="ja-JP" dirty="0">
                <a:solidFill>
                  <a:prstClr val="black"/>
                </a:solidFill>
                <a:latin typeface="ＭＳ Ｐゴシック"/>
              </a:rPr>
              <a:t>】</a:t>
            </a:r>
          </a:p>
          <a:p>
            <a:r>
              <a:rPr lang="ja-JP" altLang="en-US" dirty="0">
                <a:solidFill>
                  <a:prstClr val="black"/>
                </a:solidFill>
                <a:latin typeface="ＭＳ Ｐゴシック"/>
              </a:rPr>
              <a:t>以下に該当する行為を禁止します。</a:t>
            </a:r>
          </a:p>
          <a:p>
            <a:r>
              <a:rPr lang="ja-JP" altLang="en-US" dirty="0">
                <a:solidFill>
                  <a:prstClr val="black"/>
                </a:solidFill>
                <a:latin typeface="ＭＳ Ｐゴシック"/>
              </a:rPr>
              <a:t>・本テンプレートのデータおよび本テンプレートを編集したデータ等を第三者に譲渡、転売、貸与、再配布する行為</a:t>
            </a:r>
          </a:p>
          <a:p>
            <a:r>
              <a:rPr lang="ja-JP" altLang="en-US" dirty="0">
                <a:solidFill>
                  <a:prstClr val="black"/>
                </a:solidFill>
                <a:latin typeface="ＭＳ Ｐゴシック"/>
              </a:rPr>
              <a:t>・本テンプレートに直接リンクを設定する（直リンクする）行為</a:t>
            </a:r>
          </a:p>
          <a:p>
            <a:r>
              <a:rPr lang="ja-JP" altLang="en-US" dirty="0">
                <a:solidFill>
                  <a:prstClr val="black"/>
                </a:solidFill>
                <a:latin typeface="ＭＳ Ｐゴシック"/>
              </a:rPr>
              <a:t>・本サイトの運営を妨害する行為</a:t>
            </a:r>
          </a:p>
          <a:p>
            <a:r>
              <a:rPr lang="ja-JP" altLang="en-US" dirty="0">
                <a:solidFill>
                  <a:prstClr val="black"/>
                </a:solidFill>
                <a:latin typeface="ＭＳ Ｐゴシック"/>
              </a:rPr>
              <a:t>・違法または不正な目的のために本テンプレートを利用する行為</a:t>
            </a:r>
          </a:p>
          <a:p>
            <a:r>
              <a:rPr lang="ja-JP" altLang="en-US" dirty="0">
                <a:solidFill>
                  <a:prstClr val="black"/>
                </a:solidFill>
                <a:latin typeface="ＭＳ Ｐゴシック"/>
              </a:rPr>
              <a:t>・その他当社が合理的に不適切であると判断する行為</a:t>
            </a:r>
          </a:p>
          <a:p>
            <a:endParaRPr lang="ja-JP" altLang="en-US" dirty="0">
              <a:solidFill>
                <a:prstClr val="black"/>
              </a:solidFill>
              <a:latin typeface="ＭＳ Ｐゴシック"/>
            </a:endParaRPr>
          </a:p>
          <a:p>
            <a:r>
              <a:rPr lang="en-US" altLang="ja-JP" dirty="0">
                <a:solidFill>
                  <a:prstClr val="black"/>
                </a:solidFill>
                <a:latin typeface="ＭＳ Ｐゴシック"/>
              </a:rPr>
              <a:t>【</a:t>
            </a:r>
            <a:r>
              <a:rPr lang="ja-JP" altLang="en-US" dirty="0">
                <a:solidFill>
                  <a:prstClr val="black"/>
                </a:solidFill>
                <a:latin typeface="ＭＳ Ｐゴシック"/>
              </a:rPr>
              <a:t>免責事項</a:t>
            </a:r>
            <a:r>
              <a:rPr lang="en-US" altLang="ja-JP" dirty="0">
                <a:solidFill>
                  <a:prstClr val="black"/>
                </a:solidFill>
                <a:latin typeface="ＭＳ Ｐゴシック"/>
              </a:rPr>
              <a:t>】</a:t>
            </a:r>
          </a:p>
          <a:p>
            <a:r>
              <a:rPr lang="ja-JP" altLang="en-US" dirty="0">
                <a:solidFill>
                  <a:prstClr val="black"/>
                </a:solidFill>
                <a:latin typeface="ＭＳ Ｐゴシック"/>
              </a:rPr>
              <a:t>・本テンプレートは原状有姿で提供されるものとし、当社は、本テンプレートについて、その安全性、正確性、確実性、有用性、合目的性、最新性、合法性、道徳性、商品性、パフォーマンスおよび結果、コンピュータウィルスに感染していないこと、提供するソフトウェアの不具合やバグが修正されること、印刷した場合の品質等を含めいかなる保証を行うものではありません。当社は、利用者に対し、本テンプレートの瑕疵、不具合の修正、補修、訂正、代替テンプレートの提供その他いかなる義務をも負わないものとします。また、当社は、利用者への何らの予告なく本テンプレートの内容を変更し、消去し、または利用停止する権利を留保します。</a:t>
            </a:r>
          </a:p>
          <a:p>
            <a:r>
              <a:rPr lang="ja-JP" altLang="en-US" dirty="0">
                <a:solidFill>
                  <a:prstClr val="black"/>
                </a:solidFill>
                <a:latin typeface="ＭＳ Ｐゴシック"/>
              </a:rPr>
              <a:t>・本テンプレートのご利用に起因して利用者と第三者との間に紛争が生じた場合、当社は一切責任を負わないものとします。</a:t>
            </a:r>
          </a:p>
          <a:p>
            <a:r>
              <a:rPr lang="ja-JP" altLang="en-US" dirty="0">
                <a:solidFill>
                  <a:prstClr val="black"/>
                </a:solidFill>
                <a:latin typeface="ＭＳ Ｐゴシック"/>
              </a:rPr>
              <a:t> </a:t>
            </a:r>
          </a:p>
          <a:p>
            <a:r>
              <a:rPr lang="en-US" altLang="ja-JP" dirty="0">
                <a:solidFill>
                  <a:prstClr val="black"/>
                </a:solidFill>
                <a:latin typeface="ＭＳ Ｐゴシック"/>
              </a:rPr>
              <a:t>【</a:t>
            </a:r>
            <a:r>
              <a:rPr lang="ja-JP" altLang="en-US" dirty="0">
                <a:solidFill>
                  <a:prstClr val="black"/>
                </a:solidFill>
                <a:latin typeface="ＭＳ Ｐゴシック"/>
              </a:rPr>
              <a:t>利用者の責任</a:t>
            </a:r>
            <a:r>
              <a:rPr lang="en-US" altLang="ja-JP" dirty="0">
                <a:solidFill>
                  <a:prstClr val="black"/>
                </a:solidFill>
                <a:latin typeface="ＭＳ Ｐゴシック"/>
              </a:rPr>
              <a:t>】</a:t>
            </a:r>
          </a:p>
          <a:p>
            <a:r>
              <a:rPr lang="ja-JP" altLang="en-US" dirty="0">
                <a:solidFill>
                  <a:prstClr val="black"/>
                </a:solidFill>
                <a:latin typeface="ＭＳ Ｐゴシック"/>
              </a:rPr>
              <a:t>利用者が本テンプレートの利用に関連して当社または第三者に損害を与えた場合、利用者は当該損害を賠償するものとします。</a:t>
            </a:r>
          </a:p>
          <a:p>
            <a:endParaRPr lang="ja-JP" altLang="en-US" dirty="0">
              <a:solidFill>
                <a:prstClr val="black"/>
              </a:solidFill>
              <a:latin typeface="ＭＳ Ｐゴシック"/>
            </a:endParaRPr>
          </a:p>
          <a:p>
            <a:r>
              <a:rPr lang="en-US" altLang="ja-JP" dirty="0">
                <a:solidFill>
                  <a:prstClr val="black"/>
                </a:solidFill>
                <a:latin typeface="ＭＳ Ｐゴシック"/>
              </a:rPr>
              <a:t>【</a:t>
            </a:r>
            <a:r>
              <a:rPr lang="ja-JP" altLang="en-US" dirty="0">
                <a:solidFill>
                  <a:prstClr val="black"/>
                </a:solidFill>
                <a:latin typeface="ＭＳ Ｐゴシック"/>
              </a:rPr>
              <a:t>その他</a:t>
            </a:r>
            <a:r>
              <a:rPr lang="en-US" altLang="ja-JP" dirty="0">
                <a:solidFill>
                  <a:prstClr val="black"/>
                </a:solidFill>
                <a:latin typeface="ＭＳ Ｐゴシック"/>
              </a:rPr>
              <a:t>】</a:t>
            </a:r>
          </a:p>
          <a:p>
            <a:r>
              <a:rPr lang="ja-JP" altLang="en-US" dirty="0">
                <a:solidFill>
                  <a:prstClr val="black"/>
                </a:solidFill>
                <a:latin typeface="ＭＳ Ｐゴシック"/>
              </a:rPr>
              <a:t>本テンプレートを利用した印刷の</a:t>
            </a:r>
            <a:r>
              <a:rPr lang="ja-JP" altLang="en-US" dirty="0" smtClean="0">
                <a:solidFill>
                  <a:prstClr val="black"/>
                </a:solidFill>
                <a:latin typeface="ＭＳ Ｐゴシック"/>
              </a:rPr>
              <a:t>ご注文に関するご相談は</a:t>
            </a:r>
            <a:r>
              <a:rPr lang="ja-JP" altLang="en-US" dirty="0">
                <a:solidFill>
                  <a:prstClr val="black"/>
                </a:solidFill>
                <a:latin typeface="ＭＳ Ｐゴシック"/>
              </a:rPr>
              <a:t>、本サイト（</a:t>
            </a:r>
            <a:r>
              <a:rPr lang="ja-JP" altLang="en-US" dirty="0" smtClean="0">
                <a:solidFill>
                  <a:prstClr val="black"/>
                </a:solidFill>
                <a:latin typeface="ＭＳ Ｐゴシック"/>
              </a:rPr>
              <a:t>アスクルスピードプリントセンター </a:t>
            </a:r>
            <a:r>
              <a:rPr lang="en-US" altLang="ja-JP" dirty="0" smtClean="0">
                <a:solidFill>
                  <a:prstClr val="black"/>
                </a:solidFill>
                <a:latin typeface="ＭＳ Ｐゴシック"/>
              </a:rPr>
              <a:t>http://spc.askul.co.jp/</a:t>
            </a:r>
            <a:r>
              <a:rPr lang="ja-JP" altLang="en-US" dirty="0" smtClean="0">
                <a:solidFill>
                  <a:prstClr val="black"/>
                </a:solidFill>
                <a:latin typeface="ＭＳ Ｐゴシック"/>
              </a:rPr>
              <a:t>）</a:t>
            </a:r>
            <a:r>
              <a:rPr lang="ja-JP" altLang="en-US" dirty="0">
                <a:solidFill>
                  <a:prstClr val="black"/>
                </a:solidFill>
                <a:latin typeface="ＭＳ Ｐゴシック"/>
              </a:rPr>
              <a:t>のフリーダイヤル</a:t>
            </a:r>
            <a:r>
              <a:rPr lang="en-US" altLang="ja-JP" dirty="0">
                <a:solidFill>
                  <a:prstClr val="black"/>
                </a:solidFill>
                <a:latin typeface="ＭＳ Ｐゴシック"/>
              </a:rPr>
              <a:t>0120-117-132</a:t>
            </a:r>
            <a:r>
              <a:rPr lang="ja-JP" altLang="en-US" dirty="0">
                <a:solidFill>
                  <a:prstClr val="black"/>
                </a:solidFill>
                <a:latin typeface="ＭＳ Ｐゴシック"/>
              </a:rPr>
              <a:t>（受付時間：午前</a:t>
            </a:r>
            <a:r>
              <a:rPr lang="en-US" altLang="ja-JP" dirty="0">
                <a:solidFill>
                  <a:prstClr val="black"/>
                </a:solidFill>
                <a:latin typeface="ＭＳ Ｐゴシック"/>
              </a:rPr>
              <a:t>6</a:t>
            </a:r>
            <a:r>
              <a:rPr lang="ja-JP" altLang="en-US" dirty="0">
                <a:solidFill>
                  <a:prstClr val="black"/>
                </a:solidFill>
                <a:latin typeface="ＭＳ Ｐゴシック"/>
              </a:rPr>
              <a:t>時～午後</a:t>
            </a:r>
            <a:r>
              <a:rPr lang="en-US" altLang="ja-JP" dirty="0">
                <a:solidFill>
                  <a:prstClr val="black"/>
                </a:solidFill>
                <a:latin typeface="ＭＳ Ｐゴシック"/>
              </a:rPr>
              <a:t>6</a:t>
            </a:r>
            <a:r>
              <a:rPr lang="ja-JP" altLang="en-US" dirty="0">
                <a:solidFill>
                  <a:prstClr val="black"/>
                </a:solidFill>
                <a:latin typeface="ＭＳ Ｐゴシック"/>
              </a:rPr>
              <a:t>時　日・祝日除く</a:t>
            </a:r>
            <a:r>
              <a:rPr lang="ja-JP" altLang="en-US" dirty="0" smtClean="0">
                <a:solidFill>
                  <a:prstClr val="black"/>
                </a:solidFill>
                <a:latin typeface="ＭＳ Ｐゴシック"/>
              </a:rPr>
              <a:t>）までお問い合わせください。</a:t>
            </a:r>
            <a:endParaRPr lang="en-US" altLang="ja-JP" dirty="0" smtClean="0">
              <a:solidFill>
                <a:prstClr val="black"/>
              </a:solidFill>
              <a:latin typeface="ＭＳ Ｐゴシック"/>
            </a:endParaRPr>
          </a:p>
          <a:p>
            <a:endParaRPr lang="en-US" altLang="ja-JP" dirty="0" smtClean="0">
              <a:solidFill>
                <a:prstClr val="black"/>
              </a:solidFill>
              <a:latin typeface="ＭＳ Ｐゴシック"/>
            </a:endParaRPr>
          </a:p>
          <a:p>
            <a:endParaRPr lang="ja-JP" altLang="en-US" dirty="0">
              <a:solidFill>
                <a:prstClr val="black"/>
              </a:solidFill>
              <a:latin typeface="ＭＳ Ｐゴシック"/>
            </a:endParaRPr>
          </a:p>
          <a:p>
            <a:r>
              <a:rPr lang="ja-JP" altLang="en-US" dirty="0">
                <a:solidFill>
                  <a:prstClr val="black"/>
                </a:solidFill>
                <a:latin typeface="ＭＳ Ｐゴシック"/>
              </a:rPr>
              <a:t>以上</a:t>
            </a:r>
          </a:p>
          <a:p>
            <a:endParaRPr lang="ja-JP" altLang="en-US" dirty="0">
              <a:solidFill>
                <a:prstClr val="black"/>
              </a:solidFill>
              <a:latin typeface="ＭＳ Ｐゴシック"/>
            </a:endParaRPr>
          </a:p>
        </p:txBody>
      </p:sp>
    </p:spTree>
    <p:extLst>
      <p:ext uri="{BB962C8B-B14F-4D97-AF65-F5344CB8AC3E}">
        <p14:creationId xmlns:p14="http://schemas.microsoft.com/office/powerpoint/2010/main" val="2203135522"/>
      </p:ext>
    </p:extLst>
  </p:cSld>
  <p:clrMapOvr>
    <a:masterClrMapping/>
  </p:clrMapOvr>
</p:sld>
</file>

<file path=ppt/theme/theme1.xml><?xml version="1.0" encoding="utf-8"?>
<a:theme xmlns:a="http://schemas.openxmlformats.org/drawingml/2006/main" name="1_ガイド入りテンプレートサンプル20130531三木さん">
  <a:themeElements>
    <a:clrScheme name="Office テーマ">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クラシック">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5.potx" id="{3F8E5C06-014F-4A13-A3C7-E133BECAFD1E}" vid="{BD152B00-4CFD-4022-8208-530F7579D7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1250</TotalTime>
  <Words>854</Words>
  <Application>Microsoft Macintosh PowerPoint</Application>
  <PresentationFormat>ユーザー設定</PresentationFormat>
  <Paragraphs>81</Paragraphs>
  <Slides>3</Slides>
  <Notes>0</Notes>
  <HiddenSlides>0</HiddenSlides>
  <MMClips>0</MMClips>
  <ScaleCrop>false</ScaleCrop>
  <HeadingPairs>
    <vt:vector size="4" baseType="variant">
      <vt:variant>
        <vt:lpstr>テーマ</vt:lpstr>
      </vt:variant>
      <vt:variant>
        <vt:i4>1</vt:i4>
      </vt:variant>
      <vt:variant>
        <vt:lpstr>スライド タイトル</vt:lpstr>
      </vt:variant>
      <vt:variant>
        <vt:i4>3</vt:i4>
      </vt:variant>
    </vt:vector>
  </HeadingPairs>
  <TitlesOfParts>
    <vt:vector size="4" baseType="lpstr">
      <vt:lpstr>1_ガイド入りテンプレートサンプル20130531三木さん</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赤星真人(d006033)</dc:creator>
  <cp:lastModifiedBy>Wellenetz 檀野</cp:lastModifiedBy>
  <cp:revision>141</cp:revision>
  <cp:lastPrinted>2015-11-30T02:00:20Z</cp:lastPrinted>
  <dcterms:created xsi:type="dcterms:W3CDTF">2013-08-07T01:16:52Z</dcterms:created>
  <dcterms:modified xsi:type="dcterms:W3CDTF">2017-04-03T14:47:11Z</dcterms:modified>
</cp:coreProperties>
</file>