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608"/>
    <a:srgbClr val="2E8DE4"/>
    <a:srgbClr val="269454"/>
    <a:srgbClr val="FFF1E6"/>
    <a:srgbClr val="D5FFF5"/>
    <a:srgbClr val="B9CCE9"/>
    <a:srgbClr val="4C3A2F"/>
    <a:srgbClr val="EFB5C5"/>
    <a:srgbClr val="613317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1548" y="-114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2017/8/16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2017/8/16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背景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5575" cy="10913249"/>
          </a:xfrm>
          <a:prstGeom prst="rect">
            <a:avLst/>
          </a:prstGeom>
        </p:spPr>
      </p:pic>
      <p:grpSp>
        <p:nvGrpSpPr>
          <p:cNvPr id="13" name="図形グループ 12"/>
          <p:cNvGrpSpPr/>
          <p:nvPr/>
        </p:nvGrpSpPr>
        <p:grpSpPr>
          <a:xfrm>
            <a:off x="496727" y="5315328"/>
            <a:ext cx="2097563" cy="2747147"/>
            <a:chOff x="376608" y="5368245"/>
            <a:chExt cx="2171209" cy="2843600"/>
          </a:xfrm>
        </p:grpSpPr>
        <p:sp>
          <p:nvSpPr>
            <p:cNvPr id="12" name="正方形/長方形 11"/>
            <p:cNvSpPr/>
            <p:nvPr/>
          </p:nvSpPr>
          <p:spPr>
            <a:xfrm>
              <a:off x="376608" y="5561337"/>
              <a:ext cx="2171209" cy="2650508"/>
            </a:xfrm>
            <a:prstGeom prst="rect">
              <a:avLst/>
            </a:prstGeom>
            <a:solidFill>
              <a:srgbClr val="FFF1E6"/>
            </a:solidFill>
            <a:ln w="3175" cmpd="sng">
              <a:solidFill>
                <a:srgbClr val="613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2000">
                <a:solidFill>
                  <a:prstClr val="white"/>
                </a:solidFill>
              </a:endParaRPr>
            </a:p>
          </p:txBody>
        </p:sp>
        <p:pic>
          <p:nvPicPr>
            <p:cNvPr id="14" name="図 13" descr="sky_line010_sky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402236">
              <a:off x="1063717" y="5368245"/>
              <a:ext cx="680509" cy="248286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489056" y="7281012"/>
              <a:ext cx="1948330" cy="38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800" b="1" dirty="0">
                  <a:solidFill>
                    <a:srgbClr val="269454"/>
                  </a:solidFill>
                </a:rPr>
                <a:t>週替りバーガー</a:t>
              </a: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89056" y="7622565"/>
              <a:ext cx="1948330" cy="4141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kumimoji="1" lang="en-US" altLang="ja-JP" sz="2000" b="1" dirty="0">
                  <a:solidFill>
                    <a:srgbClr val="269454"/>
                  </a:solidFill>
                </a:rPr>
                <a:t>¥650〜</a:t>
              </a:r>
              <a:endParaRPr kumimoji="1" lang="ja-JP" altLang="en-US" sz="2000" b="1" dirty="0">
                <a:solidFill>
                  <a:srgbClr val="269454"/>
                </a:solidFill>
              </a:endParaRPr>
            </a:p>
          </p:txBody>
        </p:sp>
      </p:grpSp>
      <p:grpSp>
        <p:nvGrpSpPr>
          <p:cNvPr id="18" name="図形グループ 17"/>
          <p:cNvGrpSpPr/>
          <p:nvPr/>
        </p:nvGrpSpPr>
        <p:grpSpPr>
          <a:xfrm>
            <a:off x="2802854" y="5316187"/>
            <a:ext cx="2097563" cy="2746317"/>
            <a:chOff x="2798217" y="5369104"/>
            <a:chExt cx="2171209" cy="2842741"/>
          </a:xfrm>
        </p:grpSpPr>
        <p:sp>
          <p:nvSpPr>
            <p:cNvPr id="16" name="正方形/長方形 15"/>
            <p:cNvSpPr/>
            <p:nvPr/>
          </p:nvSpPr>
          <p:spPr>
            <a:xfrm>
              <a:off x="2798217" y="5561337"/>
              <a:ext cx="2171209" cy="2650508"/>
            </a:xfrm>
            <a:prstGeom prst="rect">
              <a:avLst/>
            </a:prstGeom>
            <a:solidFill>
              <a:srgbClr val="FFF1E6"/>
            </a:solidFill>
            <a:ln w="3175" cmpd="sng">
              <a:solidFill>
                <a:srgbClr val="613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2000">
                <a:solidFill>
                  <a:prstClr val="white"/>
                </a:solidFill>
              </a:endParaRPr>
            </a:p>
          </p:txBody>
        </p:sp>
        <p:pic>
          <p:nvPicPr>
            <p:cNvPr id="3" name="図 2" descr="sky_line010_sky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0841549">
              <a:off x="3547902" y="5369104"/>
              <a:ext cx="815566" cy="248286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2926441" y="7281012"/>
              <a:ext cx="1948330" cy="38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800" b="1" dirty="0">
                  <a:solidFill>
                    <a:srgbClr val="2E8DE4"/>
                  </a:solidFill>
                </a:rPr>
                <a:t>メキシカンタコス</a:t>
              </a:r>
              <a:endParaRPr kumimoji="1" lang="ja-JP" altLang="en-US" sz="2000" b="1" dirty="0">
                <a:solidFill>
                  <a:srgbClr val="2E8DE4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2926441" y="7622565"/>
              <a:ext cx="1948330" cy="4141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kumimoji="1" lang="en-US" altLang="ja-JP" sz="2000" b="1" dirty="0">
                  <a:solidFill>
                    <a:srgbClr val="2E8DE4"/>
                  </a:solidFill>
                </a:rPr>
                <a:t>¥550〜</a:t>
              </a:r>
              <a:endParaRPr kumimoji="1" lang="ja-JP" altLang="en-US" sz="2000" b="1" dirty="0">
                <a:solidFill>
                  <a:srgbClr val="2E8DE4"/>
                </a:solidFill>
              </a:endParaRPr>
            </a:p>
          </p:txBody>
        </p:sp>
      </p:grpSp>
      <p:grpSp>
        <p:nvGrpSpPr>
          <p:cNvPr id="19" name="図形グループ 18"/>
          <p:cNvGrpSpPr/>
          <p:nvPr/>
        </p:nvGrpSpPr>
        <p:grpSpPr>
          <a:xfrm>
            <a:off x="5108980" y="5361792"/>
            <a:ext cx="2097563" cy="2702260"/>
            <a:chOff x="5211939" y="5414708"/>
            <a:chExt cx="2171209" cy="2797137"/>
          </a:xfrm>
        </p:grpSpPr>
        <p:sp>
          <p:nvSpPr>
            <p:cNvPr id="17" name="正方形/長方形 16"/>
            <p:cNvSpPr/>
            <p:nvPr/>
          </p:nvSpPr>
          <p:spPr>
            <a:xfrm>
              <a:off x="5211939" y="5561337"/>
              <a:ext cx="2171209" cy="2650508"/>
            </a:xfrm>
            <a:prstGeom prst="rect">
              <a:avLst/>
            </a:prstGeom>
            <a:solidFill>
              <a:srgbClr val="FFF1E6"/>
            </a:solidFill>
            <a:ln w="3175" cmpd="sng">
              <a:solidFill>
                <a:srgbClr val="6133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2000">
                <a:solidFill>
                  <a:prstClr val="white"/>
                </a:solidFill>
              </a:endParaRPr>
            </a:p>
          </p:txBody>
        </p:sp>
        <p:pic>
          <p:nvPicPr>
            <p:cNvPr id="15" name="図 14" descr="sky_line010_sky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883661">
              <a:off x="5995617" y="5414708"/>
              <a:ext cx="815566" cy="248286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5355939" y="7281012"/>
              <a:ext cx="1948330" cy="382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800" b="1" dirty="0">
                  <a:solidFill>
                    <a:srgbClr val="269454"/>
                  </a:solidFill>
                </a:rPr>
                <a:t>オリジナルピザ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355939" y="7622565"/>
              <a:ext cx="1948330" cy="4141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kumimoji="1" lang="en-US" altLang="ja-JP" sz="2000" b="1" dirty="0">
                  <a:solidFill>
                    <a:srgbClr val="269454"/>
                  </a:solidFill>
                </a:rPr>
                <a:t>¥600〜</a:t>
              </a:r>
              <a:endParaRPr kumimoji="1" lang="ja-JP" altLang="en-US" sz="2000" b="1" dirty="0">
                <a:solidFill>
                  <a:srgbClr val="269454"/>
                </a:solidFill>
              </a:endParaRPr>
            </a:p>
          </p:txBody>
        </p:sp>
      </p:grpSp>
      <p:pic>
        <p:nvPicPr>
          <p:cNvPr id="33" name="図 32" descr="p0216_l.jpe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637" y="8221583"/>
            <a:ext cx="3895295" cy="2174398"/>
          </a:xfrm>
          <a:prstGeom prst="rect">
            <a:avLst/>
          </a:prstGeom>
        </p:spPr>
      </p:pic>
      <p:pic>
        <p:nvPicPr>
          <p:cNvPr id="32" name="図 31" descr="foods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1652">
            <a:off x="624546" y="8236075"/>
            <a:ext cx="2390881" cy="552940"/>
          </a:xfrm>
          <a:prstGeom prst="rect">
            <a:avLst/>
          </a:prstGeom>
        </p:spPr>
      </p:pic>
      <p:graphicFrame>
        <p:nvGraphicFramePr>
          <p:cNvPr id="34" name="表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543800"/>
              </p:ext>
            </p:extLst>
          </p:nvPr>
        </p:nvGraphicFramePr>
        <p:xfrm>
          <a:off x="694974" y="8799989"/>
          <a:ext cx="3500379" cy="152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9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3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7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38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日替わりスープ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613317"/>
                          </a:solidFill>
                        </a:rPr>
                        <a:t>¥000</a:t>
                      </a:r>
                      <a:endParaRPr kumimoji="1" lang="ja-JP" altLang="en-US" sz="1400" dirty="0">
                        <a:solidFill>
                          <a:srgbClr val="61331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38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フレンチフライ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613317"/>
                          </a:solidFill>
                        </a:rPr>
                        <a:t>¥000</a:t>
                      </a:r>
                      <a:endParaRPr kumimoji="1" lang="ja-JP" altLang="en-US" sz="1400" dirty="0">
                        <a:solidFill>
                          <a:srgbClr val="61331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8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各種大盛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613317"/>
                          </a:solidFill>
                        </a:rPr>
                        <a:t>¥000</a:t>
                      </a:r>
                      <a:endParaRPr kumimoji="1" lang="ja-JP" altLang="en-US" sz="1400" dirty="0">
                        <a:solidFill>
                          <a:srgbClr val="61331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8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ハーフセット</a:t>
                      </a:r>
                      <a:r>
                        <a:rPr kumimoji="1" lang="en-US" altLang="ja-JP" sz="1400" dirty="0">
                          <a:solidFill>
                            <a:srgbClr val="613317"/>
                          </a:solidFill>
                        </a:rPr>
                        <a:t>Box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613317"/>
                          </a:solidFill>
                        </a:rPr>
                        <a:t>¥000</a:t>
                      </a:r>
                      <a:endParaRPr kumimoji="1" lang="ja-JP" altLang="en-US" sz="1400" dirty="0">
                        <a:solidFill>
                          <a:srgbClr val="61331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85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ペットボトル各種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>
                          <a:solidFill>
                            <a:srgbClr val="613317"/>
                          </a:solidFill>
                        </a:rPr>
                        <a:t>・・・・・・・・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rgbClr val="613317"/>
                          </a:solidFill>
                        </a:rPr>
                        <a:t>¥000</a:t>
                      </a:r>
                      <a:endParaRPr kumimoji="1" lang="ja-JP" altLang="en-US" sz="1400" dirty="0">
                        <a:solidFill>
                          <a:srgbClr val="613317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6" name="正方形/長方形 45"/>
          <p:cNvSpPr/>
          <p:nvPr/>
        </p:nvSpPr>
        <p:spPr>
          <a:xfrm>
            <a:off x="4636923" y="8222040"/>
            <a:ext cx="2638870" cy="2173244"/>
          </a:xfrm>
          <a:prstGeom prst="rect">
            <a:avLst/>
          </a:prstGeom>
          <a:solidFill>
            <a:srgbClr val="EF8608"/>
          </a:solidFill>
          <a:ln w="317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2000">
              <a:solidFill>
                <a:prstClr val="white"/>
              </a:solidFill>
            </a:endParaRPr>
          </a:p>
        </p:txBody>
      </p:sp>
      <p:sp>
        <p:nvSpPr>
          <p:cNvPr id="39" name="角丸四角形吹き出し 38"/>
          <p:cNvSpPr/>
          <p:nvPr/>
        </p:nvSpPr>
        <p:spPr>
          <a:xfrm flipH="1">
            <a:off x="5896316" y="8481959"/>
            <a:ext cx="692595" cy="290455"/>
          </a:xfrm>
          <a:prstGeom prst="wedgeRoundRectCallout">
            <a:avLst>
              <a:gd name="adj1" fmla="val -79072"/>
              <a:gd name="adj2" fmla="val 203889"/>
              <a:gd name="adj3" fmla="val 16667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 descr="her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436" y="8510435"/>
            <a:ext cx="661111" cy="234588"/>
          </a:xfrm>
          <a:prstGeom prst="rect">
            <a:avLst/>
          </a:prstGeom>
        </p:spPr>
      </p:pic>
      <p:pic>
        <p:nvPicPr>
          <p:cNvPr id="7" name="図 6" descr="可変用テキスト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903"/>
          <a:stretch/>
        </p:blipFill>
        <p:spPr>
          <a:xfrm>
            <a:off x="-181726" y="171605"/>
            <a:ext cx="8142972" cy="5268306"/>
          </a:xfrm>
          <a:prstGeom prst="rect">
            <a:avLst/>
          </a:prstGeom>
          <a:noFill/>
          <a:ln>
            <a:noFill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テキスト ボックス 29"/>
          <p:cNvSpPr txBox="1"/>
          <p:nvPr/>
        </p:nvSpPr>
        <p:spPr>
          <a:xfrm>
            <a:off x="470134" y="3751220"/>
            <a:ext cx="6841534" cy="12463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prstTxWarp prst="textArchDown">
              <a:avLst>
                <a:gd name="adj" fmla="val 73382"/>
              </a:avLst>
            </a:prstTxWarp>
            <a:noAutofit/>
          </a:bodyPr>
          <a:lstStyle/>
          <a:p>
            <a:pPr marL="0" lvl="5" algn="ctr">
              <a:lnSpc>
                <a:spcPts val="1600"/>
              </a:lnSpc>
              <a:buSzPct val="100000"/>
            </a:pPr>
            <a:r>
              <a:rPr lang="ja-JP" altLang="en-US" sz="3600" b="1" spc="130" dirty="0">
                <a:solidFill>
                  <a:srgbClr val="4C3A2F"/>
                </a:solidFill>
                <a:latin typeface="HGS創英角ｺﾞｼｯｸUB"/>
                <a:ea typeface="HGS創英角ｺﾞｼｯｸUB"/>
                <a:cs typeface="HGS創英角ｺﾞｼｯｸUB"/>
              </a:rPr>
              <a:t>アスクル</a:t>
            </a:r>
            <a:r>
              <a:rPr lang="en-US" altLang="ja-JP" sz="3600" b="1" spc="130" dirty="0">
                <a:solidFill>
                  <a:srgbClr val="4C3A2F"/>
                </a:solidFill>
                <a:latin typeface="HGS創英角ｺﾞｼｯｸUB"/>
                <a:ea typeface="HGS創英角ｺﾞｼｯｸUB"/>
                <a:cs typeface="HGS創英角ｺﾞｼｯｸUB"/>
              </a:rPr>
              <a:t>LUNCH DELI♪</a:t>
            </a:r>
          </a:p>
        </p:txBody>
      </p:sp>
      <p:sp>
        <p:nvSpPr>
          <p:cNvPr id="28" name="フリーフォーム 27"/>
          <p:cNvSpPr/>
          <p:nvPr/>
        </p:nvSpPr>
        <p:spPr>
          <a:xfrm rot="20995458" flipH="1">
            <a:off x="594436" y="495154"/>
            <a:ext cx="2306841" cy="1583278"/>
          </a:xfrm>
          <a:custGeom>
            <a:avLst/>
            <a:gdLst>
              <a:gd name="connsiteX0" fmla="*/ 559339 w 2021486"/>
              <a:gd name="connsiteY0" fmla="*/ 1145902 h 1145902"/>
              <a:gd name="connsiteX1" fmla="*/ 868628 w 2021486"/>
              <a:gd name="connsiteY1" fmla="*/ 766299 h 1145902"/>
              <a:gd name="connsiteX2" fmla="*/ 320342 w 2021486"/>
              <a:gd name="connsiteY2" fmla="*/ 644451 h 1145902"/>
              <a:gd name="connsiteX3" fmla="*/ 1681 w 2021486"/>
              <a:gd name="connsiteY3" fmla="*/ 269535 h 1145902"/>
              <a:gd name="connsiteX4" fmla="*/ 451556 w 2021486"/>
              <a:gd name="connsiteY4" fmla="*/ 39899 h 1145902"/>
              <a:gd name="connsiteX5" fmla="*/ 1510637 w 2021486"/>
              <a:gd name="connsiteY5" fmla="*/ 58645 h 1145902"/>
              <a:gd name="connsiteX6" fmla="*/ 2021433 w 2021486"/>
              <a:gd name="connsiteY6" fmla="*/ 611646 h 1145902"/>
              <a:gd name="connsiteX7" fmla="*/ 1538754 w 2021486"/>
              <a:gd name="connsiteY7" fmla="*/ 963130 h 1145902"/>
              <a:gd name="connsiteX8" fmla="*/ 924862 w 2021486"/>
              <a:gd name="connsiteY8" fmla="*/ 822536 h 1145902"/>
              <a:gd name="connsiteX9" fmla="*/ 690552 w 2021486"/>
              <a:gd name="connsiteY9" fmla="*/ 1028740 h 1145902"/>
              <a:gd name="connsiteX0" fmla="*/ 559339 w 2021486"/>
              <a:gd name="connsiteY0" fmla="*/ 1145902 h 1145902"/>
              <a:gd name="connsiteX1" fmla="*/ 868628 w 2021486"/>
              <a:gd name="connsiteY1" fmla="*/ 766299 h 1145902"/>
              <a:gd name="connsiteX2" fmla="*/ 320342 w 2021486"/>
              <a:gd name="connsiteY2" fmla="*/ 644451 h 1145902"/>
              <a:gd name="connsiteX3" fmla="*/ 1681 w 2021486"/>
              <a:gd name="connsiteY3" fmla="*/ 269535 h 1145902"/>
              <a:gd name="connsiteX4" fmla="*/ 451556 w 2021486"/>
              <a:gd name="connsiteY4" fmla="*/ 39899 h 1145902"/>
              <a:gd name="connsiteX5" fmla="*/ 1510637 w 2021486"/>
              <a:gd name="connsiteY5" fmla="*/ 58645 h 1145902"/>
              <a:gd name="connsiteX6" fmla="*/ 2021433 w 2021486"/>
              <a:gd name="connsiteY6" fmla="*/ 611646 h 1145902"/>
              <a:gd name="connsiteX7" fmla="*/ 1538754 w 2021486"/>
              <a:gd name="connsiteY7" fmla="*/ 963130 h 1145902"/>
              <a:gd name="connsiteX8" fmla="*/ 924862 w 2021486"/>
              <a:gd name="connsiteY8" fmla="*/ 822536 h 1145902"/>
              <a:gd name="connsiteX9" fmla="*/ 559339 w 2021486"/>
              <a:gd name="connsiteY9" fmla="*/ 1136529 h 1145902"/>
              <a:gd name="connsiteX0" fmla="*/ 559339 w 2021486"/>
              <a:gd name="connsiteY0" fmla="*/ 1145902 h 1145902"/>
              <a:gd name="connsiteX1" fmla="*/ 868628 w 2021486"/>
              <a:gd name="connsiteY1" fmla="*/ 766299 h 1145902"/>
              <a:gd name="connsiteX2" fmla="*/ 320342 w 2021486"/>
              <a:gd name="connsiteY2" fmla="*/ 644451 h 1145902"/>
              <a:gd name="connsiteX3" fmla="*/ 1681 w 2021486"/>
              <a:gd name="connsiteY3" fmla="*/ 269535 h 1145902"/>
              <a:gd name="connsiteX4" fmla="*/ 451556 w 2021486"/>
              <a:gd name="connsiteY4" fmla="*/ 39899 h 1145902"/>
              <a:gd name="connsiteX5" fmla="*/ 1510637 w 2021486"/>
              <a:gd name="connsiteY5" fmla="*/ 58645 h 1145902"/>
              <a:gd name="connsiteX6" fmla="*/ 2021433 w 2021486"/>
              <a:gd name="connsiteY6" fmla="*/ 611646 h 1145902"/>
              <a:gd name="connsiteX7" fmla="*/ 1538754 w 2021486"/>
              <a:gd name="connsiteY7" fmla="*/ 963130 h 1145902"/>
              <a:gd name="connsiteX8" fmla="*/ 924862 w 2021486"/>
              <a:gd name="connsiteY8" fmla="*/ 822536 h 1145902"/>
              <a:gd name="connsiteX9" fmla="*/ 559339 w 2021486"/>
              <a:gd name="connsiteY9" fmla="*/ 1136529 h 1145902"/>
              <a:gd name="connsiteX0" fmla="*/ 559339 w 2021482"/>
              <a:gd name="connsiteY0" fmla="*/ 1145902 h 1145902"/>
              <a:gd name="connsiteX1" fmla="*/ 868628 w 2021482"/>
              <a:gd name="connsiteY1" fmla="*/ 766299 h 1145902"/>
              <a:gd name="connsiteX2" fmla="*/ 320342 w 2021482"/>
              <a:gd name="connsiteY2" fmla="*/ 644451 h 1145902"/>
              <a:gd name="connsiteX3" fmla="*/ 1681 w 2021482"/>
              <a:gd name="connsiteY3" fmla="*/ 269535 h 1145902"/>
              <a:gd name="connsiteX4" fmla="*/ 451556 w 2021482"/>
              <a:gd name="connsiteY4" fmla="*/ 39899 h 1145902"/>
              <a:gd name="connsiteX5" fmla="*/ 1510637 w 2021482"/>
              <a:gd name="connsiteY5" fmla="*/ 58645 h 1145902"/>
              <a:gd name="connsiteX6" fmla="*/ 2021433 w 2021482"/>
              <a:gd name="connsiteY6" fmla="*/ 611646 h 1145902"/>
              <a:gd name="connsiteX7" fmla="*/ 1538754 w 2021482"/>
              <a:gd name="connsiteY7" fmla="*/ 963130 h 1145902"/>
              <a:gd name="connsiteX8" fmla="*/ 1084193 w 2021482"/>
              <a:gd name="connsiteY8" fmla="*/ 916265 h 1145902"/>
              <a:gd name="connsiteX9" fmla="*/ 559339 w 2021482"/>
              <a:gd name="connsiteY9" fmla="*/ 1136529 h 1145902"/>
              <a:gd name="connsiteX0" fmla="*/ 559339 w 2021482"/>
              <a:gd name="connsiteY0" fmla="*/ 1145902 h 1145902"/>
              <a:gd name="connsiteX1" fmla="*/ 868628 w 2021482"/>
              <a:gd name="connsiteY1" fmla="*/ 766299 h 1145902"/>
              <a:gd name="connsiteX2" fmla="*/ 320342 w 2021482"/>
              <a:gd name="connsiteY2" fmla="*/ 644451 h 1145902"/>
              <a:gd name="connsiteX3" fmla="*/ 1681 w 2021482"/>
              <a:gd name="connsiteY3" fmla="*/ 269535 h 1145902"/>
              <a:gd name="connsiteX4" fmla="*/ 451556 w 2021482"/>
              <a:gd name="connsiteY4" fmla="*/ 39899 h 1145902"/>
              <a:gd name="connsiteX5" fmla="*/ 1510637 w 2021482"/>
              <a:gd name="connsiteY5" fmla="*/ 58645 h 1145902"/>
              <a:gd name="connsiteX6" fmla="*/ 2021433 w 2021482"/>
              <a:gd name="connsiteY6" fmla="*/ 611646 h 1145902"/>
              <a:gd name="connsiteX7" fmla="*/ 1538754 w 2021482"/>
              <a:gd name="connsiteY7" fmla="*/ 963130 h 1145902"/>
              <a:gd name="connsiteX8" fmla="*/ 1084193 w 2021482"/>
              <a:gd name="connsiteY8" fmla="*/ 916265 h 1145902"/>
              <a:gd name="connsiteX9" fmla="*/ 559339 w 2021482"/>
              <a:gd name="connsiteY9" fmla="*/ 1136529 h 1145902"/>
              <a:gd name="connsiteX0" fmla="*/ 559094 w 2021237"/>
              <a:gd name="connsiteY0" fmla="*/ 1145902 h 1145902"/>
              <a:gd name="connsiteX1" fmla="*/ 643446 w 2021237"/>
              <a:gd name="connsiteY1" fmla="*/ 855341 h 1145902"/>
              <a:gd name="connsiteX2" fmla="*/ 320097 w 2021237"/>
              <a:gd name="connsiteY2" fmla="*/ 644451 h 1145902"/>
              <a:gd name="connsiteX3" fmla="*/ 1436 w 2021237"/>
              <a:gd name="connsiteY3" fmla="*/ 269535 h 1145902"/>
              <a:gd name="connsiteX4" fmla="*/ 451311 w 2021237"/>
              <a:gd name="connsiteY4" fmla="*/ 39899 h 1145902"/>
              <a:gd name="connsiteX5" fmla="*/ 1510392 w 2021237"/>
              <a:gd name="connsiteY5" fmla="*/ 58645 h 1145902"/>
              <a:gd name="connsiteX6" fmla="*/ 2021188 w 2021237"/>
              <a:gd name="connsiteY6" fmla="*/ 611646 h 1145902"/>
              <a:gd name="connsiteX7" fmla="*/ 1538509 w 2021237"/>
              <a:gd name="connsiteY7" fmla="*/ 963130 h 1145902"/>
              <a:gd name="connsiteX8" fmla="*/ 1083948 w 2021237"/>
              <a:gd name="connsiteY8" fmla="*/ 916265 h 1145902"/>
              <a:gd name="connsiteX9" fmla="*/ 559094 w 2021237"/>
              <a:gd name="connsiteY9" fmla="*/ 1136529 h 1145902"/>
              <a:gd name="connsiteX0" fmla="*/ 559094 w 2021237"/>
              <a:gd name="connsiteY0" fmla="*/ 1145902 h 1145902"/>
              <a:gd name="connsiteX1" fmla="*/ 643446 w 2021237"/>
              <a:gd name="connsiteY1" fmla="*/ 855341 h 1145902"/>
              <a:gd name="connsiteX2" fmla="*/ 320097 w 2021237"/>
              <a:gd name="connsiteY2" fmla="*/ 644451 h 1145902"/>
              <a:gd name="connsiteX3" fmla="*/ 1436 w 2021237"/>
              <a:gd name="connsiteY3" fmla="*/ 269535 h 1145902"/>
              <a:gd name="connsiteX4" fmla="*/ 451311 w 2021237"/>
              <a:gd name="connsiteY4" fmla="*/ 39899 h 1145902"/>
              <a:gd name="connsiteX5" fmla="*/ 1510392 w 2021237"/>
              <a:gd name="connsiteY5" fmla="*/ 58645 h 1145902"/>
              <a:gd name="connsiteX6" fmla="*/ 2021188 w 2021237"/>
              <a:gd name="connsiteY6" fmla="*/ 611646 h 1145902"/>
              <a:gd name="connsiteX7" fmla="*/ 1538509 w 2021237"/>
              <a:gd name="connsiteY7" fmla="*/ 963130 h 1145902"/>
              <a:gd name="connsiteX8" fmla="*/ 1083948 w 2021237"/>
              <a:gd name="connsiteY8" fmla="*/ 916265 h 1145902"/>
              <a:gd name="connsiteX9" fmla="*/ 559094 w 2021237"/>
              <a:gd name="connsiteY9" fmla="*/ 1136529 h 1145902"/>
              <a:gd name="connsiteX0" fmla="*/ 573960 w 2036103"/>
              <a:gd name="connsiteY0" fmla="*/ 1145902 h 1145902"/>
              <a:gd name="connsiteX1" fmla="*/ 658312 w 2036103"/>
              <a:gd name="connsiteY1" fmla="*/ 855341 h 1145902"/>
              <a:gd name="connsiteX2" fmla="*/ 152201 w 2036103"/>
              <a:gd name="connsiteY2" fmla="*/ 663197 h 1145902"/>
              <a:gd name="connsiteX3" fmla="*/ 16302 w 2036103"/>
              <a:gd name="connsiteY3" fmla="*/ 269535 h 1145902"/>
              <a:gd name="connsiteX4" fmla="*/ 466177 w 2036103"/>
              <a:gd name="connsiteY4" fmla="*/ 39899 h 1145902"/>
              <a:gd name="connsiteX5" fmla="*/ 1525258 w 2036103"/>
              <a:gd name="connsiteY5" fmla="*/ 58645 h 1145902"/>
              <a:gd name="connsiteX6" fmla="*/ 2036054 w 2036103"/>
              <a:gd name="connsiteY6" fmla="*/ 611646 h 1145902"/>
              <a:gd name="connsiteX7" fmla="*/ 1553375 w 2036103"/>
              <a:gd name="connsiteY7" fmla="*/ 963130 h 1145902"/>
              <a:gd name="connsiteX8" fmla="*/ 1098814 w 2036103"/>
              <a:gd name="connsiteY8" fmla="*/ 916265 h 1145902"/>
              <a:gd name="connsiteX9" fmla="*/ 573960 w 2036103"/>
              <a:gd name="connsiteY9" fmla="*/ 1136529 h 1145902"/>
              <a:gd name="connsiteX0" fmla="*/ 518439 w 1980582"/>
              <a:gd name="connsiteY0" fmla="*/ 1140065 h 1140065"/>
              <a:gd name="connsiteX1" fmla="*/ 602791 w 1980582"/>
              <a:gd name="connsiteY1" fmla="*/ 849504 h 1140065"/>
              <a:gd name="connsiteX2" fmla="*/ 96680 w 1980582"/>
              <a:gd name="connsiteY2" fmla="*/ 657360 h 1140065"/>
              <a:gd name="connsiteX3" fmla="*/ 26388 w 1980582"/>
              <a:gd name="connsiteY3" fmla="*/ 155910 h 1140065"/>
              <a:gd name="connsiteX4" fmla="*/ 410656 w 1980582"/>
              <a:gd name="connsiteY4" fmla="*/ 34062 h 1140065"/>
              <a:gd name="connsiteX5" fmla="*/ 1469737 w 1980582"/>
              <a:gd name="connsiteY5" fmla="*/ 52808 h 1140065"/>
              <a:gd name="connsiteX6" fmla="*/ 1980533 w 1980582"/>
              <a:gd name="connsiteY6" fmla="*/ 605809 h 1140065"/>
              <a:gd name="connsiteX7" fmla="*/ 1497854 w 1980582"/>
              <a:gd name="connsiteY7" fmla="*/ 957293 h 1140065"/>
              <a:gd name="connsiteX8" fmla="*/ 1043293 w 1980582"/>
              <a:gd name="connsiteY8" fmla="*/ 910428 h 1140065"/>
              <a:gd name="connsiteX9" fmla="*/ 518439 w 1980582"/>
              <a:gd name="connsiteY9" fmla="*/ 1130692 h 1140065"/>
              <a:gd name="connsiteX0" fmla="*/ 553842 w 2015985"/>
              <a:gd name="connsiteY0" fmla="*/ 1140065 h 1140065"/>
              <a:gd name="connsiteX1" fmla="*/ 638194 w 2015985"/>
              <a:gd name="connsiteY1" fmla="*/ 849504 h 1140065"/>
              <a:gd name="connsiteX2" fmla="*/ 132083 w 2015985"/>
              <a:gd name="connsiteY2" fmla="*/ 657360 h 1140065"/>
              <a:gd name="connsiteX3" fmla="*/ 61791 w 2015985"/>
              <a:gd name="connsiteY3" fmla="*/ 155910 h 1140065"/>
              <a:gd name="connsiteX4" fmla="*/ 446059 w 2015985"/>
              <a:gd name="connsiteY4" fmla="*/ 34062 h 1140065"/>
              <a:gd name="connsiteX5" fmla="*/ 1505140 w 2015985"/>
              <a:gd name="connsiteY5" fmla="*/ 52808 h 1140065"/>
              <a:gd name="connsiteX6" fmla="*/ 2015936 w 2015985"/>
              <a:gd name="connsiteY6" fmla="*/ 605809 h 1140065"/>
              <a:gd name="connsiteX7" fmla="*/ 1533257 w 2015985"/>
              <a:gd name="connsiteY7" fmla="*/ 957293 h 1140065"/>
              <a:gd name="connsiteX8" fmla="*/ 1078696 w 2015985"/>
              <a:gd name="connsiteY8" fmla="*/ 910428 h 1140065"/>
              <a:gd name="connsiteX9" fmla="*/ 553842 w 2015985"/>
              <a:gd name="connsiteY9" fmla="*/ 1130692 h 1140065"/>
              <a:gd name="connsiteX0" fmla="*/ 552802 w 2014945"/>
              <a:gd name="connsiteY0" fmla="*/ 1140065 h 1140065"/>
              <a:gd name="connsiteX1" fmla="*/ 637154 w 2014945"/>
              <a:gd name="connsiteY1" fmla="*/ 849504 h 1140065"/>
              <a:gd name="connsiteX2" fmla="*/ 131043 w 2014945"/>
              <a:gd name="connsiteY2" fmla="*/ 657360 h 1140065"/>
              <a:gd name="connsiteX3" fmla="*/ 60751 w 2014945"/>
              <a:gd name="connsiteY3" fmla="*/ 155910 h 1140065"/>
              <a:gd name="connsiteX4" fmla="*/ 445019 w 2014945"/>
              <a:gd name="connsiteY4" fmla="*/ 34062 h 1140065"/>
              <a:gd name="connsiteX5" fmla="*/ 1504100 w 2014945"/>
              <a:gd name="connsiteY5" fmla="*/ 52808 h 1140065"/>
              <a:gd name="connsiteX6" fmla="*/ 2014896 w 2014945"/>
              <a:gd name="connsiteY6" fmla="*/ 605809 h 1140065"/>
              <a:gd name="connsiteX7" fmla="*/ 1532217 w 2014945"/>
              <a:gd name="connsiteY7" fmla="*/ 957293 h 1140065"/>
              <a:gd name="connsiteX8" fmla="*/ 1077656 w 2014945"/>
              <a:gd name="connsiteY8" fmla="*/ 910428 h 1140065"/>
              <a:gd name="connsiteX9" fmla="*/ 552802 w 2014945"/>
              <a:gd name="connsiteY9" fmla="*/ 1130692 h 1140065"/>
              <a:gd name="connsiteX0" fmla="*/ 552802 w 2014945"/>
              <a:gd name="connsiteY0" fmla="*/ 1240520 h 1240520"/>
              <a:gd name="connsiteX1" fmla="*/ 637154 w 2014945"/>
              <a:gd name="connsiteY1" fmla="*/ 949959 h 1240520"/>
              <a:gd name="connsiteX2" fmla="*/ 131043 w 2014945"/>
              <a:gd name="connsiteY2" fmla="*/ 757815 h 1240520"/>
              <a:gd name="connsiteX3" fmla="*/ 60751 w 2014945"/>
              <a:gd name="connsiteY3" fmla="*/ 256365 h 1240520"/>
              <a:gd name="connsiteX4" fmla="*/ 735563 w 2014945"/>
              <a:gd name="connsiteY4" fmla="*/ 3296 h 1240520"/>
              <a:gd name="connsiteX5" fmla="*/ 1504100 w 2014945"/>
              <a:gd name="connsiteY5" fmla="*/ 153263 h 1240520"/>
              <a:gd name="connsiteX6" fmla="*/ 2014896 w 2014945"/>
              <a:gd name="connsiteY6" fmla="*/ 706264 h 1240520"/>
              <a:gd name="connsiteX7" fmla="*/ 1532217 w 2014945"/>
              <a:gd name="connsiteY7" fmla="*/ 1057748 h 1240520"/>
              <a:gd name="connsiteX8" fmla="*/ 1077656 w 2014945"/>
              <a:gd name="connsiteY8" fmla="*/ 1010883 h 1240520"/>
              <a:gd name="connsiteX9" fmla="*/ 552802 w 2014945"/>
              <a:gd name="connsiteY9" fmla="*/ 1231147 h 1240520"/>
              <a:gd name="connsiteX0" fmla="*/ 552802 w 2014945"/>
              <a:gd name="connsiteY0" fmla="*/ 1240520 h 1240520"/>
              <a:gd name="connsiteX1" fmla="*/ 637154 w 2014945"/>
              <a:gd name="connsiteY1" fmla="*/ 949959 h 1240520"/>
              <a:gd name="connsiteX2" fmla="*/ 131043 w 2014945"/>
              <a:gd name="connsiteY2" fmla="*/ 757815 h 1240520"/>
              <a:gd name="connsiteX3" fmla="*/ 60751 w 2014945"/>
              <a:gd name="connsiteY3" fmla="*/ 256365 h 1240520"/>
              <a:gd name="connsiteX4" fmla="*/ 735563 w 2014945"/>
              <a:gd name="connsiteY4" fmla="*/ 3296 h 1240520"/>
              <a:gd name="connsiteX5" fmla="*/ 1504100 w 2014945"/>
              <a:gd name="connsiteY5" fmla="*/ 153263 h 1240520"/>
              <a:gd name="connsiteX6" fmla="*/ 2014896 w 2014945"/>
              <a:gd name="connsiteY6" fmla="*/ 706264 h 1240520"/>
              <a:gd name="connsiteX7" fmla="*/ 1532217 w 2014945"/>
              <a:gd name="connsiteY7" fmla="*/ 1057748 h 1240520"/>
              <a:gd name="connsiteX8" fmla="*/ 1077656 w 2014945"/>
              <a:gd name="connsiteY8" fmla="*/ 1010883 h 1240520"/>
              <a:gd name="connsiteX9" fmla="*/ 552802 w 2014945"/>
              <a:gd name="connsiteY9" fmla="*/ 1231147 h 1240520"/>
              <a:gd name="connsiteX0" fmla="*/ 421759 w 1883902"/>
              <a:gd name="connsiteY0" fmla="*/ 1272777 h 1272777"/>
              <a:gd name="connsiteX1" fmla="*/ 506111 w 1883902"/>
              <a:gd name="connsiteY1" fmla="*/ 982216 h 1272777"/>
              <a:gd name="connsiteX2" fmla="*/ 0 w 1883902"/>
              <a:gd name="connsiteY2" fmla="*/ 790072 h 1272777"/>
              <a:gd name="connsiteX3" fmla="*/ 604520 w 1883902"/>
              <a:gd name="connsiteY3" fmla="*/ 35553 h 1272777"/>
              <a:gd name="connsiteX4" fmla="*/ 1373057 w 1883902"/>
              <a:gd name="connsiteY4" fmla="*/ 185520 h 1272777"/>
              <a:gd name="connsiteX5" fmla="*/ 1883853 w 1883902"/>
              <a:gd name="connsiteY5" fmla="*/ 738521 h 1272777"/>
              <a:gd name="connsiteX6" fmla="*/ 1401174 w 1883902"/>
              <a:gd name="connsiteY6" fmla="*/ 1090005 h 1272777"/>
              <a:gd name="connsiteX7" fmla="*/ 946613 w 1883902"/>
              <a:gd name="connsiteY7" fmla="*/ 1043140 h 1272777"/>
              <a:gd name="connsiteX8" fmla="*/ 421759 w 1883902"/>
              <a:gd name="connsiteY8" fmla="*/ 1263404 h 1272777"/>
              <a:gd name="connsiteX0" fmla="*/ 493359 w 1955502"/>
              <a:gd name="connsiteY0" fmla="*/ 1240521 h 1240521"/>
              <a:gd name="connsiteX1" fmla="*/ 577711 w 1955502"/>
              <a:gd name="connsiteY1" fmla="*/ 949960 h 1240521"/>
              <a:gd name="connsiteX2" fmla="*/ 71600 w 1955502"/>
              <a:gd name="connsiteY2" fmla="*/ 757816 h 1240521"/>
              <a:gd name="connsiteX3" fmla="*/ 48169 w 1955502"/>
              <a:gd name="connsiteY3" fmla="*/ 256368 h 1240521"/>
              <a:gd name="connsiteX4" fmla="*/ 676120 w 1955502"/>
              <a:gd name="connsiteY4" fmla="*/ 3297 h 1240521"/>
              <a:gd name="connsiteX5" fmla="*/ 1444657 w 1955502"/>
              <a:gd name="connsiteY5" fmla="*/ 153264 h 1240521"/>
              <a:gd name="connsiteX6" fmla="*/ 1955453 w 1955502"/>
              <a:gd name="connsiteY6" fmla="*/ 706265 h 1240521"/>
              <a:gd name="connsiteX7" fmla="*/ 1472774 w 1955502"/>
              <a:gd name="connsiteY7" fmla="*/ 1057749 h 1240521"/>
              <a:gd name="connsiteX8" fmla="*/ 1018213 w 1955502"/>
              <a:gd name="connsiteY8" fmla="*/ 1010884 h 1240521"/>
              <a:gd name="connsiteX9" fmla="*/ 493359 w 1955502"/>
              <a:gd name="connsiteY9" fmla="*/ 1231148 h 1240521"/>
              <a:gd name="connsiteX0" fmla="*/ 520320 w 1982463"/>
              <a:gd name="connsiteY0" fmla="*/ 1240521 h 1240521"/>
              <a:gd name="connsiteX1" fmla="*/ 604672 w 1982463"/>
              <a:gd name="connsiteY1" fmla="*/ 949960 h 1240521"/>
              <a:gd name="connsiteX2" fmla="*/ 32954 w 1982463"/>
              <a:gd name="connsiteY2" fmla="*/ 734384 h 1240521"/>
              <a:gd name="connsiteX3" fmla="*/ 75130 w 1982463"/>
              <a:gd name="connsiteY3" fmla="*/ 256368 h 1240521"/>
              <a:gd name="connsiteX4" fmla="*/ 703081 w 1982463"/>
              <a:gd name="connsiteY4" fmla="*/ 3297 h 1240521"/>
              <a:gd name="connsiteX5" fmla="*/ 1471618 w 1982463"/>
              <a:gd name="connsiteY5" fmla="*/ 153264 h 1240521"/>
              <a:gd name="connsiteX6" fmla="*/ 1982414 w 1982463"/>
              <a:gd name="connsiteY6" fmla="*/ 706265 h 1240521"/>
              <a:gd name="connsiteX7" fmla="*/ 1499735 w 1982463"/>
              <a:gd name="connsiteY7" fmla="*/ 1057749 h 1240521"/>
              <a:gd name="connsiteX8" fmla="*/ 1045174 w 1982463"/>
              <a:gd name="connsiteY8" fmla="*/ 1010884 h 1240521"/>
              <a:gd name="connsiteX9" fmla="*/ 520320 w 1982463"/>
              <a:gd name="connsiteY9" fmla="*/ 1231148 h 1240521"/>
              <a:gd name="connsiteX0" fmla="*/ 520320 w 1982463"/>
              <a:gd name="connsiteY0" fmla="*/ 1240521 h 1240521"/>
              <a:gd name="connsiteX1" fmla="*/ 604672 w 1982463"/>
              <a:gd name="connsiteY1" fmla="*/ 949960 h 1240521"/>
              <a:gd name="connsiteX2" fmla="*/ 32954 w 1982463"/>
              <a:gd name="connsiteY2" fmla="*/ 734384 h 1240521"/>
              <a:gd name="connsiteX3" fmla="*/ 75130 w 1982463"/>
              <a:gd name="connsiteY3" fmla="*/ 256368 h 1240521"/>
              <a:gd name="connsiteX4" fmla="*/ 703081 w 1982463"/>
              <a:gd name="connsiteY4" fmla="*/ 3297 h 1240521"/>
              <a:gd name="connsiteX5" fmla="*/ 1471618 w 1982463"/>
              <a:gd name="connsiteY5" fmla="*/ 153264 h 1240521"/>
              <a:gd name="connsiteX6" fmla="*/ 1982414 w 1982463"/>
              <a:gd name="connsiteY6" fmla="*/ 706265 h 1240521"/>
              <a:gd name="connsiteX7" fmla="*/ 1499735 w 1982463"/>
              <a:gd name="connsiteY7" fmla="*/ 1057749 h 1240521"/>
              <a:gd name="connsiteX8" fmla="*/ 1045174 w 1982463"/>
              <a:gd name="connsiteY8" fmla="*/ 1010884 h 1240521"/>
              <a:gd name="connsiteX9" fmla="*/ 520320 w 1982463"/>
              <a:gd name="connsiteY9" fmla="*/ 1231148 h 1240521"/>
              <a:gd name="connsiteX0" fmla="*/ 515224 w 1977367"/>
              <a:gd name="connsiteY0" fmla="*/ 1240521 h 1240521"/>
              <a:gd name="connsiteX1" fmla="*/ 599576 w 1977367"/>
              <a:gd name="connsiteY1" fmla="*/ 949960 h 1240521"/>
              <a:gd name="connsiteX2" fmla="*/ 37230 w 1977367"/>
              <a:gd name="connsiteY2" fmla="*/ 734384 h 1240521"/>
              <a:gd name="connsiteX3" fmla="*/ 70034 w 1977367"/>
              <a:gd name="connsiteY3" fmla="*/ 256368 h 1240521"/>
              <a:gd name="connsiteX4" fmla="*/ 697985 w 1977367"/>
              <a:gd name="connsiteY4" fmla="*/ 3297 h 1240521"/>
              <a:gd name="connsiteX5" fmla="*/ 1466522 w 1977367"/>
              <a:gd name="connsiteY5" fmla="*/ 153264 h 1240521"/>
              <a:gd name="connsiteX6" fmla="*/ 1977318 w 1977367"/>
              <a:gd name="connsiteY6" fmla="*/ 706265 h 1240521"/>
              <a:gd name="connsiteX7" fmla="*/ 1494639 w 1977367"/>
              <a:gd name="connsiteY7" fmla="*/ 1057749 h 1240521"/>
              <a:gd name="connsiteX8" fmla="*/ 1040078 w 1977367"/>
              <a:gd name="connsiteY8" fmla="*/ 1010884 h 1240521"/>
              <a:gd name="connsiteX9" fmla="*/ 515224 w 1977367"/>
              <a:gd name="connsiteY9" fmla="*/ 1231148 h 1240521"/>
              <a:gd name="connsiteX0" fmla="*/ 515224 w 1977367"/>
              <a:gd name="connsiteY0" fmla="*/ 1240521 h 1240521"/>
              <a:gd name="connsiteX1" fmla="*/ 599576 w 1977367"/>
              <a:gd name="connsiteY1" fmla="*/ 949960 h 1240521"/>
              <a:gd name="connsiteX2" fmla="*/ 37230 w 1977367"/>
              <a:gd name="connsiteY2" fmla="*/ 734384 h 1240521"/>
              <a:gd name="connsiteX3" fmla="*/ 70034 w 1977367"/>
              <a:gd name="connsiteY3" fmla="*/ 256368 h 1240521"/>
              <a:gd name="connsiteX4" fmla="*/ 697985 w 1977367"/>
              <a:gd name="connsiteY4" fmla="*/ 3297 h 1240521"/>
              <a:gd name="connsiteX5" fmla="*/ 1466522 w 1977367"/>
              <a:gd name="connsiteY5" fmla="*/ 153264 h 1240521"/>
              <a:gd name="connsiteX6" fmla="*/ 1977318 w 1977367"/>
              <a:gd name="connsiteY6" fmla="*/ 706265 h 1240521"/>
              <a:gd name="connsiteX7" fmla="*/ 1494639 w 1977367"/>
              <a:gd name="connsiteY7" fmla="*/ 1057749 h 1240521"/>
              <a:gd name="connsiteX8" fmla="*/ 1040078 w 1977367"/>
              <a:gd name="connsiteY8" fmla="*/ 1010884 h 1240521"/>
              <a:gd name="connsiteX9" fmla="*/ 515224 w 1977367"/>
              <a:gd name="connsiteY9" fmla="*/ 1231148 h 1240521"/>
              <a:gd name="connsiteX0" fmla="*/ 508447 w 1970590"/>
              <a:gd name="connsiteY0" fmla="*/ 1240521 h 1240521"/>
              <a:gd name="connsiteX1" fmla="*/ 592799 w 1970590"/>
              <a:gd name="connsiteY1" fmla="*/ 949960 h 1240521"/>
              <a:gd name="connsiteX2" fmla="*/ 44511 w 1970590"/>
              <a:gd name="connsiteY2" fmla="*/ 725012 h 1240521"/>
              <a:gd name="connsiteX3" fmla="*/ 63257 w 1970590"/>
              <a:gd name="connsiteY3" fmla="*/ 256368 h 1240521"/>
              <a:gd name="connsiteX4" fmla="*/ 691208 w 1970590"/>
              <a:gd name="connsiteY4" fmla="*/ 3297 h 1240521"/>
              <a:gd name="connsiteX5" fmla="*/ 1459745 w 1970590"/>
              <a:gd name="connsiteY5" fmla="*/ 153264 h 1240521"/>
              <a:gd name="connsiteX6" fmla="*/ 1970541 w 1970590"/>
              <a:gd name="connsiteY6" fmla="*/ 706265 h 1240521"/>
              <a:gd name="connsiteX7" fmla="*/ 1487862 w 1970590"/>
              <a:gd name="connsiteY7" fmla="*/ 1057749 h 1240521"/>
              <a:gd name="connsiteX8" fmla="*/ 1033301 w 1970590"/>
              <a:gd name="connsiteY8" fmla="*/ 1010884 h 1240521"/>
              <a:gd name="connsiteX9" fmla="*/ 508447 w 1970590"/>
              <a:gd name="connsiteY9" fmla="*/ 1231148 h 1240521"/>
              <a:gd name="connsiteX0" fmla="*/ 535572 w 1997715"/>
              <a:gd name="connsiteY0" fmla="*/ 1240521 h 1240521"/>
              <a:gd name="connsiteX1" fmla="*/ 619924 w 1997715"/>
              <a:gd name="connsiteY1" fmla="*/ 949960 h 1240521"/>
              <a:gd name="connsiteX2" fmla="*/ 71636 w 1997715"/>
              <a:gd name="connsiteY2" fmla="*/ 725012 h 1240521"/>
              <a:gd name="connsiteX3" fmla="*/ 90382 w 1997715"/>
              <a:gd name="connsiteY3" fmla="*/ 256368 h 1240521"/>
              <a:gd name="connsiteX4" fmla="*/ 718333 w 1997715"/>
              <a:gd name="connsiteY4" fmla="*/ 3297 h 1240521"/>
              <a:gd name="connsiteX5" fmla="*/ 1486870 w 1997715"/>
              <a:gd name="connsiteY5" fmla="*/ 153264 h 1240521"/>
              <a:gd name="connsiteX6" fmla="*/ 1997666 w 1997715"/>
              <a:gd name="connsiteY6" fmla="*/ 706265 h 1240521"/>
              <a:gd name="connsiteX7" fmla="*/ 1514987 w 1997715"/>
              <a:gd name="connsiteY7" fmla="*/ 1057749 h 1240521"/>
              <a:gd name="connsiteX8" fmla="*/ 1060426 w 1997715"/>
              <a:gd name="connsiteY8" fmla="*/ 1010884 h 1240521"/>
              <a:gd name="connsiteX9" fmla="*/ 535572 w 1997715"/>
              <a:gd name="connsiteY9" fmla="*/ 1231148 h 1240521"/>
              <a:gd name="connsiteX0" fmla="*/ 535572 w 1927432"/>
              <a:gd name="connsiteY0" fmla="*/ 1240272 h 1240272"/>
              <a:gd name="connsiteX1" fmla="*/ 619924 w 1927432"/>
              <a:gd name="connsiteY1" fmla="*/ 949711 h 1240272"/>
              <a:gd name="connsiteX2" fmla="*/ 71636 w 1927432"/>
              <a:gd name="connsiteY2" fmla="*/ 724763 h 1240272"/>
              <a:gd name="connsiteX3" fmla="*/ 90382 w 1927432"/>
              <a:gd name="connsiteY3" fmla="*/ 256119 h 1240272"/>
              <a:gd name="connsiteX4" fmla="*/ 718333 w 1927432"/>
              <a:gd name="connsiteY4" fmla="*/ 3048 h 1240272"/>
              <a:gd name="connsiteX5" fmla="*/ 1486870 w 1927432"/>
              <a:gd name="connsiteY5" fmla="*/ 153015 h 1240272"/>
              <a:gd name="connsiteX6" fmla="*/ 1927373 w 1927432"/>
              <a:gd name="connsiteY6" fmla="*/ 668524 h 1240272"/>
              <a:gd name="connsiteX7" fmla="*/ 1514987 w 1927432"/>
              <a:gd name="connsiteY7" fmla="*/ 1057500 h 1240272"/>
              <a:gd name="connsiteX8" fmla="*/ 1060426 w 1927432"/>
              <a:gd name="connsiteY8" fmla="*/ 1010635 h 1240272"/>
              <a:gd name="connsiteX9" fmla="*/ 535572 w 1927432"/>
              <a:gd name="connsiteY9" fmla="*/ 1230899 h 1240272"/>
              <a:gd name="connsiteX0" fmla="*/ 535572 w 1927373"/>
              <a:gd name="connsiteY0" fmla="*/ 1240272 h 1240272"/>
              <a:gd name="connsiteX1" fmla="*/ 619924 w 1927373"/>
              <a:gd name="connsiteY1" fmla="*/ 949711 h 1240272"/>
              <a:gd name="connsiteX2" fmla="*/ 71636 w 1927373"/>
              <a:gd name="connsiteY2" fmla="*/ 724763 h 1240272"/>
              <a:gd name="connsiteX3" fmla="*/ 90382 w 1927373"/>
              <a:gd name="connsiteY3" fmla="*/ 256119 h 1240272"/>
              <a:gd name="connsiteX4" fmla="*/ 718333 w 1927373"/>
              <a:gd name="connsiteY4" fmla="*/ 3048 h 1240272"/>
              <a:gd name="connsiteX5" fmla="*/ 1486870 w 1927373"/>
              <a:gd name="connsiteY5" fmla="*/ 153015 h 1240272"/>
              <a:gd name="connsiteX6" fmla="*/ 1927373 w 1927373"/>
              <a:gd name="connsiteY6" fmla="*/ 668524 h 1240272"/>
              <a:gd name="connsiteX7" fmla="*/ 1514987 w 1927373"/>
              <a:gd name="connsiteY7" fmla="*/ 1057500 h 1240272"/>
              <a:gd name="connsiteX8" fmla="*/ 1060426 w 1927373"/>
              <a:gd name="connsiteY8" fmla="*/ 1010635 h 1240272"/>
              <a:gd name="connsiteX9" fmla="*/ 535572 w 1927373"/>
              <a:gd name="connsiteY9" fmla="*/ 1230899 h 1240272"/>
              <a:gd name="connsiteX0" fmla="*/ 535572 w 1927373"/>
              <a:gd name="connsiteY0" fmla="*/ 1240272 h 1240272"/>
              <a:gd name="connsiteX1" fmla="*/ 619924 w 1927373"/>
              <a:gd name="connsiteY1" fmla="*/ 949711 h 1240272"/>
              <a:gd name="connsiteX2" fmla="*/ 71636 w 1927373"/>
              <a:gd name="connsiteY2" fmla="*/ 724763 h 1240272"/>
              <a:gd name="connsiteX3" fmla="*/ 90382 w 1927373"/>
              <a:gd name="connsiteY3" fmla="*/ 256119 h 1240272"/>
              <a:gd name="connsiteX4" fmla="*/ 718333 w 1927373"/>
              <a:gd name="connsiteY4" fmla="*/ 3048 h 1240272"/>
              <a:gd name="connsiteX5" fmla="*/ 1486870 w 1927373"/>
              <a:gd name="connsiteY5" fmla="*/ 153015 h 1240272"/>
              <a:gd name="connsiteX6" fmla="*/ 1927373 w 1927373"/>
              <a:gd name="connsiteY6" fmla="*/ 668524 h 1240272"/>
              <a:gd name="connsiteX7" fmla="*/ 1514987 w 1927373"/>
              <a:gd name="connsiteY7" fmla="*/ 1057500 h 1240272"/>
              <a:gd name="connsiteX8" fmla="*/ 1060426 w 1927373"/>
              <a:gd name="connsiteY8" fmla="*/ 1010635 h 1240272"/>
              <a:gd name="connsiteX9" fmla="*/ 535572 w 1927373"/>
              <a:gd name="connsiteY9" fmla="*/ 1230899 h 1240272"/>
              <a:gd name="connsiteX0" fmla="*/ 535572 w 1927439"/>
              <a:gd name="connsiteY0" fmla="*/ 1240272 h 1240272"/>
              <a:gd name="connsiteX1" fmla="*/ 619924 w 1927439"/>
              <a:gd name="connsiteY1" fmla="*/ 949711 h 1240272"/>
              <a:gd name="connsiteX2" fmla="*/ 71636 w 1927439"/>
              <a:gd name="connsiteY2" fmla="*/ 724763 h 1240272"/>
              <a:gd name="connsiteX3" fmla="*/ 90382 w 1927439"/>
              <a:gd name="connsiteY3" fmla="*/ 256119 h 1240272"/>
              <a:gd name="connsiteX4" fmla="*/ 718333 w 1927439"/>
              <a:gd name="connsiteY4" fmla="*/ 3048 h 1240272"/>
              <a:gd name="connsiteX5" fmla="*/ 1486870 w 1927439"/>
              <a:gd name="connsiteY5" fmla="*/ 153015 h 1240272"/>
              <a:gd name="connsiteX6" fmla="*/ 1927373 w 1927439"/>
              <a:gd name="connsiteY6" fmla="*/ 668524 h 1240272"/>
              <a:gd name="connsiteX7" fmla="*/ 1458753 w 1927439"/>
              <a:gd name="connsiteY7" fmla="*/ 1048127 h 1240272"/>
              <a:gd name="connsiteX8" fmla="*/ 1060426 w 1927439"/>
              <a:gd name="connsiteY8" fmla="*/ 1010635 h 1240272"/>
              <a:gd name="connsiteX9" fmla="*/ 535572 w 1927439"/>
              <a:gd name="connsiteY9" fmla="*/ 1230899 h 1240272"/>
              <a:gd name="connsiteX0" fmla="*/ 535572 w 1928305"/>
              <a:gd name="connsiteY0" fmla="*/ 1240272 h 1240272"/>
              <a:gd name="connsiteX1" fmla="*/ 619924 w 1928305"/>
              <a:gd name="connsiteY1" fmla="*/ 949711 h 1240272"/>
              <a:gd name="connsiteX2" fmla="*/ 71636 w 1928305"/>
              <a:gd name="connsiteY2" fmla="*/ 724763 h 1240272"/>
              <a:gd name="connsiteX3" fmla="*/ 90382 w 1928305"/>
              <a:gd name="connsiteY3" fmla="*/ 256119 h 1240272"/>
              <a:gd name="connsiteX4" fmla="*/ 718333 w 1928305"/>
              <a:gd name="connsiteY4" fmla="*/ 3048 h 1240272"/>
              <a:gd name="connsiteX5" fmla="*/ 1486870 w 1928305"/>
              <a:gd name="connsiteY5" fmla="*/ 153015 h 1240272"/>
              <a:gd name="connsiteX6" fmla="*/ 1927373 w 1928305"/>
              <a:gd name="connsiteY6" fmla="*/ 668524 h 1240272"/>
              <a:gd name="connsiteX7" fmla="*/ 1571222 w 1928305"/>
              <a:gd name="connsiteY7" fmla="*/ 1038754 h 1240272"/>
              <a:gd name="connsiteX8" fmla="*/ 1060426 w 1928305"/>
              <a:gd name="connsiteY8" fmla="*/ 1010635 h 1240272"/>
              <a:gd name="connsiteX9" fmla="*/ 535572 w 1928305"/>
              <a:gd name="connsiteY9" fmla="*/ 1230899 h 1240272"/>
              <a:gd name="connsiteX0" fmla="*/ 535572 w 1928534"/>
              <a:gd name="connsiteY0" fmla="*/ 1240272 h 1240272"/>
              <a:gd name="connsiteX1" fmla="*/ 619924 w 1928534"/>
              <a:gd name="connsiteY1" fmla="*/ 949711 h 1240272"/>
              <a:gd name="connsiteX2" fmla="*/ 71636 w 1928534"/>
              <a:gd name="connsiteY2" fmla="*/ 724763 h 1240272"/>
              <a:gd name="connsiteX3" fmla="*/ 90382 w 1928534"/>
              <a:gd name="connsiteY3" fmla="*/ 256119 h 1240272"/>
              <a:gd name="connsiteX4" fmla="*/ 718333 w 1928534"/>
              <a:gd name="connsiteY4" fmla="*/ 3048 h 1240272"/>
              <a:gd name="connsiteX5" fmla="*/ 1486870 w 1928534"/>
              <a:gd name="connsiteY5" fmla="*/ 153015 h 1240272"/>
              <a:gd name="connsiteX6" fmla="*/ 1927373 w 1928534"/>
              <a:gd name="connsiteY6" fmla="*/ 668524 h 1240272"/>
              <a:gd name="connsiteX7" fmla="*/ 1571222 w 1928534"/>
              <a:gd name="connsiteY7" fmla="*/ 1038754 h 1240272"/>
              <a:gd name="connsiteX8" fmla="*/ 1060426 w 1928534"/>
              <a:gd name="connsiteY8" fmla="*/ 1010635 h 1240272"/>
              <a:gd name="connsiteX9" fmla="*/ 535572 w 1928534"/>
              <a:gd name="connsiteY9" fmla="*/ 1230899 h 1240272"/>
              <a:gd name="connsiteX0" fmla="*/ 535572 w 1928054"/>
              <a:gd name="connsiteY0" fmla="*/ 1240272 h 1240272"/>
              <a:gd name="connsiteX1" fmla="*/ 619924 w 1928054"/>
              <a:gd name="connsiteY1" fmla="*/ 949711 h 1240272"/>
              <a:gd name="connsiteX2" fmla="*/ 71636 w 1928054"/>
              <a:gd name="connsiteY2" fmla="*/ 724763 h 1240272"/>
              <a:gd name="connsiteX3" fmla="*/ 90382 w 1928054"/>
              <a:gd name="connsiteY3" fmla="*/ 256119 h 1240272"/>
              <a:gd name="connsiteX4" fmla="*/ 718333 w 1928054"/>
              <a:gd name="connsiteY4" fmla="*/ 3048 h 1240272"/>
              <a:gd name="connsiteX5" fmla="*/ 1486870 w 1928054"/>
              <a:gd name="connsiteY5" fmla="*/ 153015 h 1240272"/>
              <a:gd name="connsiteX6" fmla="*/ 1927373 w 1928054"/>
              <a:gd name="connsiteY6" fmla="*/ 668524 h 1240272"/>
              <a:gd name="connsiteX7" fmla="*/ 1571222 w 1928054"/>
              <a:gd name="connsiteY7" fmla="*/ 1038754 h 1240272"/>
              <a:gd name="connsiteX8" fmla="*/ 943271 w 1928054"/>
              <a:gd name="connsiteY8" fmla="*/ 1057500 h 1240272"/>
              <a:gd name="connsiteX9" fmla="*/ 535572 w 1928054"/>
              <a:gd name="connsiteY9" fmla="*/ 1230899 h 1240272"/>
              <a:gd name="connsiteX0" fmla="*/ 535572 w 1928069"/>
              <a:gd name="connsiteY0" fmla="*/ 1240272 h 1240272"/>
              <a:gd name="connsiteX1" fmla="*/ 619924 w 1928069"/>
              <a:gd name="connsiteY1" fmla="*/ 949711 h 1240272"/>
              <a:gd name="connsiteX2" fmla="*/ 71636 w 1928069"/>
              <a:gd name="connsiteY2" fmla="*/ 724763 h 1240272"/>
              <a:gd name="connsiteX3" fmla="*/ 90382 w 1928069"/>
              <a:gd name="connsiteY3" fmla="*/ 256119 h 1240272"/>
              <a:gd name="connsiteX4" fmla="*/ 718333 w 1928069"/>
              <a:gd name="connsiteY4" fmla="*/ 3048 h 1240272"/>
              <a:gd name="connsiteX5" fmla="*/ 1486870 w 1928069"/>
              <a:gd name="connsiteY5" fmla="*/ 153015 h 1240272"/>
              <a:gd name="connsiteX6" fmla="*/ 1927373 w 1928069"/>
              <a:gd name="connsiteY6" fmla="*/ 668524 h 1240272"/>
              <a:gd name="connsiteX7" fmla="*/ 1571222 w 1928069"/>
              <a:gd name="connsiteY7" fmla="*/ 1038754 h 1240272"/>
              <a:gd name="connsiteX8" fmla="*/ 915154 w 1928069"/>
              <a:gd name="connsiteY8" fmla="*/ 1062186 h 1240272"/>
              <a:gd name="connsiteX9" fmla="*/ 535572 w 1928069"/>
              <a:gd name="connsiteY9" fmla="*/ 1230899 h 1240272"/>
              <a:gd name="connsiteX0" fmla="*/ 535572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35572 w 1928117"/>
              <a:gd name="connsiteY9" fmla="*/ 1230899 h 1240272"/>
              <a:gd name="connsiteX0" fmla="*/ 535572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0" fmla="*/ 535572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10" fmla="*/ 535572 w 1928117"/>
              <a:gd name="connsiteY10" fmla="*/ 1240272 h 1240272"/>
              <a:gd name="connsiteX0" fmla="*/ 624610 w 1928117"/>
              <a:gd name="connsiteY0" fmla="*/ 1268391 h 1268391"/>
              <a:gd name="connsiteX1" fmla="*/ 619924 w 1928117"/>
              <a:gd name="connsiteY1" fmla="*/ 949711 h 1268391"/>
              <a:gd name="connsiteX2" fmla="*/ 71636 w 1928117"/>
              <a:gd name="connsiteY2" fmla="*/ 724763 h 1268391"/>
              <a:gd name="connsiteX3" fmla="*/ 90382 w 1928117"/>
              <a:gd name="connsiteY3" fmla="*/ 256119 h 1268391"/>
              <a:gd name="connsiteX4" fmla="*/ 718333 w 1928117"/>
              <a:gd name="connsiteY4" fmla="*/ 3048 h 1268391"/>
              <a:gd name="connsiteX5" fmla="*/ 1486870 w 1928117"/>
              <a:gd name="connsiteY5" fmla="*/ 153015 h 1268391"/>
              <a:gd name="connsiteX6" fmla="*/ 1927373 w 1928117"/>
              <a:gd name="connsiteY6" fmla="*/ 668524 h 1268391"/>
              <a:gd name="connsiteX7" fmla="*/ 1571222 w 1928117"/>
              <a:gd name="connsiteY7" fmla="*/ 1038754 h 1268391"/>
              <a:gd name="connsiteX8" fmla="*/ 915154 w 1928117"/>
              <a:gd name="connsiteY8" fmla="*/ 1062186 h 1268391"/>
              <a:gd name="connsiteX9" fmla="*/ 549631 w 1928117"/>
              <a:gd name="connsiteY9" fmla="*/ 1240272 h 1268391"/>
              <a:gd name="connsiteX10" fmla="*/ 624610 w 1928117"/>
              <a:gd name="connsiteY10" fmla="*/ 1268391 h 1268391"/>
              <a:gd name="connsiteX0" fmla="*/ 493396 w 1928117"/>
              <a:gd name="connsiteY0" fmla="*/ 1184035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10" fmla="*/ 493396 w 1928117"/>
              <a:gd name="connsiteY10" fmla="*/ 1184035 h 1240272"/>
              <a:gd name="connsiteX0" fmla="*/ 549631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0" fmla="*/ 549631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0" fmla="*/ 549631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0" fmla="*/ 549631 w 1928117"/>
              <a:gd name="connsiteY0" fmla="*/ 1240272 h 1240272"/>
              <a:gd name="connsiteX1" fmla="*/ 619924 w 1928117"/>
              <a:gd name="connsiteY1" fmla="*/ 949711 h 1240272"/>
              <a:gd name="connsiteX2" fmla="*/ 71636 w 1928117"/>
              <a:gd name="connsiteY2" fmla="*/ 724763 h 1240272"/>
              <a:gd name="connsiteX3" fmla="*/ 90382 w 1928117"/>
              <a:gd name="connsiteY3" fmla="*/ 256119 h 1240272"/>
              <a:gd name="connsiteX4" fmla="*/ 718333 w 1928117"/>
              <a:gd name="connsiteY4" fmla="*/ 3048 h 1240272"/>
              <a:gd name="connsiteX5" fmla="*/ 1486870 w 1928117"/>
              <a:gd name="connsiteY5" fmla="*/ 153015 h 1240272"/>
              <a:gd name="connsiteX6" fmla="*/ 1927373 w 1928117"/>
              <a:gd name="connsiteY6" fmla="*/ 668524 h 1240272"/>
              <a:gd name="connsiteX7" fmla="*/ 1571222 w 1928117"/>
              <a:gd name="connsiteY7" fmla="*/ 1038754 h 1240272"/>
              <a:gd name="connsiteX8" fmla="*/ 915154 w 1928117"/>
              <a:gd name="connsiteY8" fmla="*/ 1062186 h 1240272"/>
              <a:gd name="connsiteX9" fmla="*/ 549631 w 1928117"/>
              <a:gd name="connsiteY9" fmla="*/ 1240272 h 1240272"/>
              <a:gd name="connsiteX0" fmla="*/ 533992 w 1912478"/>
              <a:gd name="connsiteY0" fmla="*/ 1240272 h 1240272"/>
              <a:gd name="connsiteX1" fmla="*/ 515248 w 1912478"/>
              <a:gd name="connsiteY1" fmla="*/ 959084 h 1240272"/>
              <a:gd name="connsiteX2" fmla="*/ 55997 w 1912478"/>
              <a:gd name="connsiteY2" fmla="*/ 724763 h 1240272"/>
              <a:gd name="connsiteX3" fmla="*/ 74743 w 1912478"/>
              <a:gd name="connsiteY3" fmla="*/ 256119 h 1240272"/>
              <a:gd name="connsiteX4" fmla="*/ 702694 w 1912478"/>
              <a:gd name="connsiteY4" fmla="*/ 3048 h 1240272"/>
              <a:gd name="connsiteX5" fmla="*/ 1471231 w 1912478"/>
              <a:gd name="connsiteY5" fmla="*/ 153015 h 1240272"/>
              <a:gd name="connsiteX6" fmla="*/ 1911734 w 1912478"/>
              <a:gd name="connsiteY6" fmla="*/ 668524 h 1240272"/>
              <a:gd name="connsiteX7" fmla="*/ 1555583 w 1912478"/>
              <a:gd name="connsiteY7" fmla="*/ 1038754 h 1240272"/>
              <a:gd name="connsiteX8" fmla="*/ 899515 w 1912478"/>
              <a:gd name="connsiteY8" fmla="*/ 1062186 h 1240272"/>
              <a:gd name="connsiteX9" fmla="*/ 533992 w 1912478"/>
              <a:gd name="connsiteY9" fmla="*/ 1240272 h 1240272"/>
              <a:gd name="connsiteX0" fmla="*/ 533992 w 1912478"/>
              <a:gd name="connsiteY0" fmla="*/ 1240272 h 1240272"/>
              <a:gd name="connsiteX1" fmla="*/ 515248 w 1912478"/>
              <a:gd name="connsiteY1" fmla="*/ 959084 h 1240272"/>
              <a:gd name="connsiteX2" fmla="*/ 55997 w 1912478"/>
              <a:gd name="connsiteY2" fmla="*/ 724763 h 1240272"/>
              <a:gd name="connsiteX3" fmla="*/ 74743 w 1912478"/>
              <a:gd name="connsiteY3" fmla="*/ 256119 h 1240272"/>
              <a:gd name="connsiteX4" fmla="*/ 702694 w 1912478"/>
              <a:gd name="connsiteY4" fmla="*/ 3048 h 1240272"/>
              <a:gd name="connsiteX5" fmla="*/ 1471231 w 1912478"/>
              <a:gd name="connsiteY5" fmla="*/ 153015 h 1240272"/>
              <a:gd name="connsiteX6" fmla="*/ 1911734 w 1912478"/>
              <a:gd name="connsiteY6" fmla="*/ 668524 h 1240272"/>
              <a:gd name="connsiteX7" fmla="*/ 1555583 w 1912478"/>
              <a:gd name="connsiteY7" fmla="*/ 1038754 h 1240272"/>
              <a:gd name="connsiteX8" fmla="*/ 899515 w 1912478"/>
              <a:gd name="connsiteY8" fmla="*/ 1062186 h 1240272"/>
              <a:gd name="connsiteX9" fmla="*/ 533992 w 1912478"/>
              <a:gd name="connsiteY9" fmla="*/ 1240272 h 1240272"/>
              <a:gd name="connsiteX0" fmla="*/ 533992 w 1889069"/>
              <a:gd name="connsiteY0" fmla="*/ 1240053 h 1240053"/>
              <a:gd name="connsiteX1" fmla="*/ 515248 w 1889069"/>
              <a:gd name="connsiteY1" fmla="*/ 958865 h 1240053"/>
              <a:gd name="connsiteX2" fmla="*/ 55997 w 1889069"/>
              <a:gd name="connsiteY2" fmla="*/ 724544 h 1240053"/>
              <a:gd name="connsiteX3" fmla="*/ 74743 w 1889069"/>
              <a:gd name="connsiteY3" fmla="*/ 255900 h 1240053"/>
              <a:gd name="connsiteX4" fmla="*/ 702694 w 1889069"/>
              <a:gd name="connsiteY4" fmla="*/ 2829 h 1240053"/>
              <a:gd name="connsiteX5" fmla="*/ 1471231 w 1889069"/>
              <a:gd name="connsiteY5" fmla="*/ 152796 h 1240053"/>
              <a:gd name="connsiteX6" fmla="*/ 1888303 w 1889069"/>
              <a:gd name="connsiteY6" fmla="*/ 630814 h 1240053"/>
              <a:gd name="connsiteX7" fmla="*/ 1555583 w 1889069"/>
              <a:gd name="connsiteY7" fmla="*/ 1038535 h 1240053"/>
              <a:gd name="connsiteX8" fmla="*/ 899515 w 1889069"/>
              <a:gd name="connsiteY8" fmla="*/ 1061967 h 1240053"/>
              <a:gd name="connsiteX9" fmla="*/ 533992 w 1889069"/>
              <a:gd name="connsiteY9" fmla="*/ 1240053 h 1240053"/>
              <a:gd name="connsiteX0" fmla="*/ 533992 w 1888581"/>
              <a:gd name="connsiteY0" fmla="*/ 1240053 h 1240053"/>
              <a:gd name="connsiteX1" fmla="*/ 515248 w 1888581"/>
              <a:gd name="connsiteY1" fmla="*/ 958865 h 1240053"/>
              <a:gd name="connsiteX2" fmla="*/ 55997 w 1888581"/>
              <a:gd name="connsiteY2" fmla="*/ 724544 h 1240053"/>
              <a:gd name="connsiteX3" fmla="*/ 74743 w 1888581"/>
              <a:gd name="connsiteY3" fmla="*/ 255900 h 1240053"/>
              <a:gd name="connsiteX4" fmla="*/ 702694 w 1888581"/>
              <a:gd name="connsiteY4" fmla="*/ 2829 h 1240053"/>
              <a:gd name="connsiteX5" fmla="*/ 1471231 w 1888581"/>
              <a:gd name="connsiteY5" fmla="*/ 152796 h 1240053"/>
              <a:gd name="connsiteX6" fmla="*/ 1888303 w 1888581"/>
              <a:gd name="connsiteY6" fmla="*/ 630814 h 1240053"/>
              <a:gd name="connsiteX7" fmla="*/ 1555583 w 1888581"/>
              <a:gd name="connsiteY7" fmla="*/ 1038535 h 1240053"/>
              <a:gd name="connsiteX8" fmla="*/ 899515 w 1888581"/>
              <a:gd name="connsiteY8" fmla="*/ 1061967 h 1240053"/>
              <a:gd name="connsiteX9" fmla="*/ 533992 w 1888581"/>
              <a:gd name="connsiteY9" fmla="*/ 1240053 h 1240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88581" h="1240053">
                <a:moveTo>
                  <a:pt x="533992" y="1240053"/>
                </a:moveTo>
                <a:cubicBezTo>
                  <a:pt x="672235" y="1094773"/>
                  <a:pt x="627717" y="1011978"/>
                  <a:pt x="515248" y="958865"/>
                </a:cubicBezTo>
                <a:cubicBezTo>
                  <a:pt x="402779" y="905752"/>
                  <a:pt x="129415" y="841705"/>
                  <a:pt x="55997" y="724544"/>
                </a:cubicBezTo>
                <a:cubicBezTo>
                  <a:pt x="-17421" y="607383"/>
                  <a:pt x="-26010" y="381653"/>
                  <a:pt x="74743" y="255900"/>
                </a:cubicBezTo>
                <a:cubicBezTo>
                  <a:pt x="175496" y="130147"/>
                  <a:pt x="469946" y="20013"/>
                  <a:pt x="702694" y="2829"/>
                </a:cubicBezTo>
                <a:cubicBezTo>
                  <a:pt x="935442" y="-14355"/>
                  <a:pt x="1273630" y="48132"/>
                  <a:pt x="1471231" y="152796"/>
                </a:cubicBezTo>
                <a:cubicBezTo>
                  <a:pt x="1668832" y="257460"/>
                  <a:pt x="1897675" y="408208"/>
                  <a:pt x="1888303" y="630814"/>
                </a:cubicBezTo>
                <a:cubicBezTo>
                  <a:pt x="1878931" y="853420"/>
                  <a:pt x="1720381" y="966676"/>
                  <a:pt x="1555583" y="1038535"/>
                </a:cubicBezTo>
                <a:cubicBezTo>
                  <a:pt x="1390785" y="1110394"/>
                  <a:pt x="1069780" y="1028381"/>
                  <a:pt x="899515" y="1061967"/>
                </a:cubicBezTo>
                <a:cubicBezTo>
                  <a:pt x="729250" y="1095553"/>
                  <a:pt x="708163" y="1140075"/>
                  <a:pt x="533992" y="1240053"/>
                </a:cubicBezTo>
                <a:close/>
              </a:path>
            </a:pathLst>
          </a:custGeom>
          <a:solidFill>
            <a:srgbClr val="D5FFF5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29" name="正方形/長方形 28"/>
          <p:cNvSpPr/>
          <p:nvPr/>
        </p:nvSpPr>
        <p:spPr>
          <a:xfrm rot="20761197">
            <a:off x="497706" y="689861"/>
            <a:ext cx="24636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毎週</a:t>
            </a:r>
            <a:r>
              <a:rPr lang="en-US" altLang="ja-JP" sz="1400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 </a:t>
            </a:r>
            <a:r>
              <a:rPr lang="ja-JP" altLang="en-US" sz="1800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1800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〜</a:t>
            </a:r>
            <a:r>
              <a:rPr lang="ja-JP" altLang="en-US" sz="1800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金曜日</a:t>
            </a:r>
          </a:p>
          <a:p>
            <a:pPr algn="ctr"/>
            <a:r>
              <a:rPr lang="en-US" altLang="ja-JP" sz="2000" b="1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11:30〜14:00</a:t>
            </a:r>
          </a:p>
          <a:p>
            <a:pPr algn="ctr"/>
            <a:r>
              <a:rPr lang="ja-JP" altLang="en-US" sz="2000" b="1" dirty="0">
                <a:solidFill>
                  <a:srgbClr val="613317"/>
                </a:solidFill>
                <a:latin typeface="メイリオ"/>
                <a:ea typeface="メイリオ"/>
                <a:cs typeface="メイリオ"/>
              </a:rPr>
              <a:t>営業中！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4724932" y="9799059"/>
            <a:ext cx="2484466" cy="5078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お休みやお得情報は</a:t>
            </a:r>
            <a:r>
              <a:rPr lang="en-US" altLang="ja-JP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をチェックしてください</a:t>
            </a:r>
            <a:r>
              <a:rPr lang="en-US" altLang="ja-JP" sz="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♪</a:t>
            </a:r>
          </a:p>
          <a:p>
            <a:r>
              <a:rPr lang="zh-TW" altLang="en-US" sz="1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</a:t>
            </a:r>
            <a:r>
              <a:rPr lang="en-US" altLang="zh-TW" sz="1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LUNCH DELI</a:t>
            </a:r>
            <a:r>
              <a:rPr lang="ja-JP" altLang="en-US" sz="1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zh-TW" altLang="en-US" sz="12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</a:t>
            </a:r>
            <a:r>
              <a:rPr lang="en-US" altLang="zh-TW" sz="700" dirty="0" err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www.askult.com</a:t>
            </a:r>
            <a:r>
              <a:rPr lang="en-US" altLang="zh-TW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lang="ja-JP" altLang="en-US" sz="7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801886" y="8349258"/>
            <a:ext cx="2302308" cy="1380807"/>
          </a:xfrm>
          <a:prstGeom prst="rect">
            <a:avLst/>
          </a:prstGeom>
          <a:solidFill>
            <a:srgbClr val="B8B6CF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地図を入れてください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683512" y="5672203"/>
            <a:ext cx="1770352" cy="1380807"/>
          </a:xfrm>
          <a:prstGeom prst="rect">
            <a:avLst/>
          </a:prstGeom>
          <a:solidFill>
            <a:srgbClr val="B8B6CF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写真を入れて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ください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2965777" y="5672203"/>
            <a:ext cx="1770352" cy="1380807"/>
          </a:xfrm>
          <a:prstGeom prst="rect">
            <a:avLst/>
          </a:prstGeom>
          <a:solidFill>
            <a:srgbClr val="B8B6CF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写真を入れて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ください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282362" y="5672203"/>
            <a:ext cx="1770352" cy="1380807"/>
          </a:xfrm>
          <a:prstGeom prst="rect">
            <a:avLst/>
          </a:prstGeom>
          <a:solidFill>
            <a:srgbClr val="B8B6CF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写真を入れて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225459798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</TotalTime>
  <Words>221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160</cp:revision>
  <cp:lastPrinted>2015-11-30T02:00:20Z</cp:lastPrinted>
  <dcterms:created xsi:type="dcterms:W3CDTF">2013-08-07T01:16:52Z</dcterms:created>
  <dcterms:modified xsi:type="dcterms:W3CDTF">2017-08-16T08:51:31Z</dcterms:modified>
</cp:coreProperties>
</file>