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59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4B29"/>
    <a:srgbClr val="EFFD69"/>
    <a:srgbClr val="9D7B4C"/>
    <a:srgbClr val="FF0066"/>
    <a:srgbClr val="EEB34F"/>
    <a:srgbClr val="5389C7"/>
    <a:srgbClr val="255DAB"/>
    <a:srgbClr val="39482A"/>
    <a:srgbClr val="E4064B"/>
    <a:srgbClr val="EAE4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69" autoAdjust="0"/>
    <p:restoredTop sz="86395"/>
  </p:normalViewPr>
  <p:slideViewPr>
    <p:cSldViewPr snapToGrid="0">
      <p:cViewPr varScale="1">
        <p:scale>
          <a:sx n="54" d="100"/>
          <a:sy n="54" d="100"/>
        </p:scale>
        <p:origin x="2563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図 59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7000"/>
                    </a14:imgEffect>
                    <a14:imgEffect>
                      <a14:brightnessContrast bright="10000" contrast="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1566071" y="1566067"/>
            <a:ext cx="10907715" cy="7775576"/>
          </a:xfrm>
          <a:prstGeom prst="rect">
            <a:avLst/>
          </a:prstGeom>
        </p:spPr>
      </p:pic>
      <p:sp>
        <p:nvSpPr>
          <p:cNvPr id="61" name="正方形/長方形 60"/>
          <p:cNvSpPr/>
          <p:nvPr/>
        </p:nvSpPr>
        <p:spPr>
          <a:xfrm>
            <a:off x="4" y="5184305"/>
            <a:ext cx="7775579" cy="3644902"/>
          </a:xfrm>
          <a:prstGeom prst="rect">
            <a:avLst/>
          </a:prstGeom>
          <a:solidFill>
            <a:schemeClr val="accent6">
              <a:lumMod val="50000"/>
              <a:alpha val="8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9" name="正方形/長方形 138"/>
          <p:cNvSpPr/>
          <p:nvPr/>
        </p:nvSpPr>
        <p:spPr>
          <a:xfrm>
            <a:off x="0" y="0"/>
            <a:ext cx="7775575" cy="519089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0" y="5184305"/>
            <a:ext cx="7775579" cy="96453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8" name="図形グループ 7"/>
          <p:cNvGrpSpPr/>
          <p:nvPr/>
        </p:nvGrpSpPr>
        <p:grpSpPr>
          <a:xfrm>
            <a:off x="678460" y="5430167"/>
            <a:ext cx="4716924" cy="461665"/>
            <a:chOff x="812385" y="5584055"/>
            <a:chExt cx="4716924" cy="461665"/>
          </a:xfrm>
        </p:grpSpPr>
        <p:sp>
          <p:nvSpPr>
            <p:cNvPr id="67" name="正方形/長方形 66"/>
            <p:cNvSpPr/>
            <p:nvPr/>
          </p:nvSpPr>
          <p:spPr>
            <a:xfrm>
              <a:off x="812385" y="5650635"/>
              <a:ext cx="1000435" cy="345431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ja-JP" altLang="en-US" sz="1600">
                  <a:solidFill>
                    <a:srgbClr val="274B29"/>
                  </a:solidFill>
                  <a:latin typeface="Kozuka Gothic Pro M" charset="-128"/>
                  <a:ea typeface="Kozuka Gothic Pro M" charset="-128"/>
                  <a:cs typeface="Kozuka Gothic Pro M" charset="-128"/>
                </a:rPr>
                <a:t>季節限定</a:t>
              </a:r>
              <a:endParaRPr kumimoji="1" lang="ja-JP" altLang="en-US" sz="1600" dirty="0">
                <a:solidFill>
                  <a:srgbClr val="274B29"/>
                </a:solidFill>
                <a:latin typeface="Kozuka Gothic Pro M" charset="-128"/>
                <a:ea typeface="Kozuka Gothic Pro M" charset="-128"/>
                <a:cs typeface="Kozuka Gothic Pro M" charset="-128"/>
              </a:endParaRPr>
            </a:p>
          </p:txBody>
        </p:sp>
        <p:sp>
          <p:nvSpPr>
            <p:cNvPr id="68" name="正方形/長方形 67"/>
            <p:cNvSpPr/>
            <p:nvPr/>
          </p:nvSpPr>
          <p:spPr>
            <a:xfrm>
              <a:off x="1959101" y="5584055"/>
              <a:ext cx="357020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2400" dirty="0">
                  <a:solidFill>
                    <a:schemeClr val="bg1"/>
                  </a:solidFill>
                  <a:latin typeface="Kozuka Gothic Pro M" charset="-128"/>
                  <a:ea typeface="Kozuka Gothic Pro M" charset="-128"/>
                  <a:cs typeface="Kozuka Gothic Pro M" charset="-128"/>
                </a:rPr>
                <a:t>春の味覚お楽しみコース</a:t>
              </a:r>
            </a:p>
          </p:txBody>
        </p:sp>
      </p:grpSp>
      <p:sp>
        <p:nvSpPr>
          <p:cNvPr id="69" name="正方形/長方形 68"/>
          <p:cNvSpPr/>
          <p:nvPr/>
        </p:nvSpPr>
        <p:spPr>
          <a:xfrm>
            <a:off x="5563489" y="5559424"/>
            <a:ext cx="159691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ja-JP" altLang="en-US" sz="1200" b="1" i="1" dirty="0">
                <a:solidFill>
                  <a:schemeClr val="bg1"/>
                </a:solidFill>
                <a:latin typeface="Kozuka Mincho Pro R" charset="-128"/>
                <a:ea typeface="Kozuka Mincho Pro R" charset="-128"/>
                <a:cs typeface="Kozuka Mincho Pro R" charset="-128"/>
              </a:rPr>
              <a:t>お一人様　</a:t>
            </a:r>
            <a:r>
              <a:rPr lang="en-US" altLang="ja-JP" sz="1400" b="1" i="1" dirty="0">
                <a:solidFill>
                  <a:schemeClr val="bg1"/>
                </a:solidFill>
                <a:latin typeface="Kozuka Mincho Pro R" charset="-128"/>
                <a:ea typeface="Kozuka Mincho Pro R" charset="-128"/>
                <a:cs typeface="Kozuka Mincho Pro R" charset="-128"/>
              </a:rPr>
              <a:t>¥ 3,800</a:t>
            </a:r>
            <a:endParaRPr lang="ja-JP" altLang="en-US" sz="1400" b="1" i="1" dirty="0">
              <a:solidFill>
                <a:schemeClr val="bg1"/>
              </a:solidFill>
              <a:latin typeface="Kozuka Mincho Pro R" charset="-128"/>
              <a:ea typeface="Kozuka Mincho Pro R" charset="-128"/>
              <a:cs typeface="Kozuka Mincho Pro R" charset="-128"/>
            </a:endParaRPr>
          </a:p>
        </p:txBody>
      </p:sp>
      <p:grpSp>
        <p:nvGrpSpPr>
          <p:cNvPr id="9" name="図形グループ 8"/>
          <p:cNvGrpSpPr/>
          <p:nvPr/>
        </p:nvGrpSpPr>
        <p:grpSpPr>
          <a:xfrm>
            <a:off x="409520" y="6307543"/>
            <a:ext cx="3300130" cy="680119"/>
            <a:chOff x="625357" y="6206070"/>
            <a:chExt cx="2620290" cy="680119"/>
          </a:xfrm>
        </p:grpSpPr>
        <p:sp>
          <p:nvSpPr>
            <p:cNvPr id="70" name="正方形/長方形 69"/>
            <p:cNvSpPr/>
            <p:nvPr/>
          </p:nvSpPr>
          <p:spPr>
            <a:xfrm>
              <a:off x="651686" y="6206070"/>
              <a:ext cx="61106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b="1" i="1" dirty="0">
                  <a:solidFill>
                    <a:schemeClr val="bg1"/>
                  </a:solidFill>
                  <a:latin typeface="Kozuka Mincho Pro R" charset="-128"/>
                  <a:ea typeface="Kozuka Mincho Pro R" charset="-128"/>
                  <a:cs typeface="Kozuka Mincho Pro R" charset="-128"/>
                </a:rPr>
                <a:t>Salad</a:t>
              </a:r>
              <a:endParaRPr lang="ja-JP" altLang="en-US" sz="1400" b="1" i="1" dirty="0">
                <a:solidFill>
                  <a:schemeClr val="bg1"/>
                </a:solidFill>
                <a:latin typeface="Kozuka Mincho Pro R" charset="-128"/>
                <a:ea typeface="Kozuka Mincho Pro R" charset="-128"/>
                <a:cs typeface="Kozuka Mincho Pro R" charset="-128"/>
              </a:endParaRPr>
            </a:p>
          </p:txBody>
        </p:sp>
        <p:sp>
          <p:nvSpPr>
            <p:cNvPr id="72" name="正方形/長方形 71"/>
            <p:cNvSpPr/>
            <p:nvPr/>
          </p:nvSpPr>
          <p:spPr>
            <a:xfrm>
              <a:off x="725647" y="6515442"/>
              <a:ext cx="2520000" cy="1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/>
            <p:cNvSpPr/>
            <p:nvPr/>
          </p:nvSpPr>
          <p:spPr>
            <a:xfrm>
              <a:off x="625357" y="6578412"/>
              <a:ext cx="25186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1400" b="1" i="1">
                  <a:solidFill>
                    <a:schemeClr val="bg1"/>
                  </a:solidFill>
                  <a:latin typeface="Kozuka Mincho Pro R" charset="-128"/>
                  <a:ea typeface="Kozuka Mincho Pro R" charset="-128"/>
                  <a:cs typeface="Kozuka Mincho Pro R" charset="-128"/>
                </a:rPr>
                <a:t>ここにメニューの名前を入力</a:t>
              </a:r>
              <a:endParaRPr lang="ja-JP" altLang="en-US" sz="1400" b="1" i="1" dirty="0">
                <a:solidFill>
                  <a:schemeClr val="bg1"/>
                </a:solidFill>
                <a:latin typeface="Kozuka Mincho Pro R" charset="-128"/>
                <a:ea typeface="Kozuka Mincho Pro R" charset="-128"/>
                <a:cs typeface="Kozuka Mincho Pro R" charset="-128"/>
              </a:endParaRPr>
            </a:p>
          </p:txBody>
        </p:sp>
      </p:grpSp>
      <p:grpSp>
        <p:nvGrpSpPr>
          <p:cNvPr id="76" name="図形グループ 75"/>
          <p:cNvGrpSpPr/>
          <p:nvPr/>
        </p:nvGrpSpPr>
        <p:grpSpPr>
          <a:xfrm>
            <a:off x="435729" y="7081391"/>
            <a:ext cx="3300130" cy="680119"/>
            <a:chOff x="625357" y="6206070"/>
            <a:chExt cx="2620290" cy="680119"/>
          </a:xfrm>
        </p:grpSpPr>
        <p:sp>
          <p:nvSpPr>
            <p:cNvPr id="77" name="正方形/長方形 76"/>
            <p:cNvSpPr/>
            <p:nvPr/>
          </p:nvSpPr>
          <p:spPr>
            <a:xfrm>
              <a:off x="651686" y="6206070"/>
              <a:ext cx="58381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b="1" i="1" dirty="0">
                  <a:solidFill>
                    <a:schemeClr val="bg1"/>
                  </a:solidFill>
                  <a:latin typeface="Kozuka Mincho Pro R" charset="-128"/>
                  <a:ea typeface="Kozuka Mincho Pro R" charset="-128"/>
                  <a:cs typeface="Kozuka Mincho Pro R" charset="-128"/>
                </a:rPr>
                <a:t>Soup</a:t>
              </a:r>
              <a:endParaRPr lang="ja-JP" altLang="en-US" sz="1400" b="1" i="1" dirty="0">
                <a:solidFill>
                  <a:schemeClr val="bg1"/>
                </a:solidFill>
                <a:latin typeface="Kozuka Mincho Pro R" charset="-128"/>
                <a:ea typeface="Kozuka Mincho Pro R" charset="-128"/>
                <a:cs typeface="Kozuka Mincho Pro R" charset="-128"/>
              </a:endParaRPr>
            </a:p>
          </p:txBody>
        </p:sp>
        <p:sp>
          <p:nvSpPr>
            <p:cNvPr id="78" name="正方形/長方形 77"/>
            <p:cNvSpPr/>
            <p:nvPr/>
          </p:nvSpPr>
          <p:spPr>
            <a:xfrm>
              <a:off x="725647" y="6515442"/>
              <a:ext cx="2520000" cy="1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正方形/長方形 78"/>
            <p:cNvSpPr/>
            <p:nvPr/>
          </p:nvSpPr>
          <p:spPr>
            <a:xfrm>
              <a:off x="625357" y="6578412"/>
              <a:ext cx="25186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1400" b="1" i="1" dirty="0">
                  <a:solidFill>
                    <a:schemeClr val="bg1"/>
                  </a:solidFill>
                  <a:latin typeface="Kozuka Mincho Pro R" charset="-128"/>
                  <a:ea typeface="Kozuka Mincho Pro R" charset="-128"/>
                  <a:cs typeface="Kozuka Mincho Pro R" charset="-128"/>
                </a:rPr>
                <a:t>ここにメニューの名前を入力</a:t>
              </a:r>
            </a:p>
          </p:txBody>
        </p:sp>
      </p:grpSp>
      <p:grpSp>
        <p:nvGrpSpPr>
          <p:cNvPr id="80" name="図形グループ 79"/>
          <p:cNvGrpSpPr/>
          <p:nvPr/>
        </p:nvGrpSpPr>
        <p:grpSpPr>
          <a:xfrm>
            <a:off x="3904343" y="6307543"/>
            <a:ext cx="3300130" cy="680119"/>
            <a:chOff x="625357" y="6206070"/>
            <a:chExt cx="2620290" cy="680119"/>
          </a:xfrm>
        </p:grpSpPr>
        <p:sp>
          <p:nvSpPr>
            <p:cNvPr id="81" name="正方形/長方形 80"/>
            <p:cNvSpPr/>
            <p:nvPr/>
          </p:nvSpPr>
          <p:spPr>
            <a:xfrm>
              <a:off x="651686" y="6206070"/>
              <a:ext cx="51488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b="1" i="1" dirty="0">
                  <a:solidFill>
                    <a:schemeClr val="bg1"/>
                  </a:solidFill>
                  <a:latin typeface="Kozuka Mincho Pro R" charset="-128"/>
                  <a:ea typeface="Kozuka Mincho Pro R" charset="-128"/>
                  <a:cs typeface="Kozuka Mincho Pro R" charset="-128"/>
                </a:rPr>
                <a:t>Fish</a:t>
              </a:r>
              <a:endParaRPr lang="ja-JP" altLang="en-US" sz="1400" b="1" i="1" dirty="0">
                <a:solidFill>
                  <a:schemeClr val="bg1"/>
                </a:solidFill>
                <a:latin typeface="Kozuka Mincho Pro R" charset="-128"/>
                <a:ea typeface="Kozuka Mincho Pro R" charset="-128"/>
                <a:cs typeface="Kozuka Mincho Pro R" charset="-128"/>
              </a:endParaRPr>
            </a:p>
          </p:txBody>
        </p:sp>
        <p:sp>
          <p:nvSpPr>
            <p:cNvPr id="82" name="正方形/長方形 81"/>
            <p:cNvSpPr/>
            <p:nvPr/>
          </p:nvSpPr>
          <p:spPr>
            <a:xfrm>
              <a:off x="725647" y="6515442"/>
              <a:ext cx="2520000" cy="1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/>
            <p:cNvSpPr/>
            <p:nvPr/>
          </p:nvSpPr>
          <p:spPr>
            <a:xfrm>
              <a:off x="625357" y="6578412"/>
              <a:ext cx="25186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1400" b="1" i="1">
                  <a:solidFill>
                    <a:schemeClr val="bg1"/>
                  </a:solidFill>
                  <a:latin typeface="Kozuka Mincho Pro R" charset="-128"/>
                  <a:ea typeface="Kozuka Mincho Pro R" charset="-128"/>
                  <a:cs typeface="Kozuka Mincho Pro R" charset="-128"/>
                </a:rPr>
                <a:t>ここにメニューの名前を入力</a:t>
              </a:r>
              <a:endParaRPr lang="ja-JP" altLang="en-US" sz="1400" b="1" i="1" dirty="0">
                <a:solidFill>
                  <a:schemeClr val="bg1"/>
                </a:solidFill>
                <a:latin typeface="Kozuka Mincho Pro R" charset="-128"/>
                <a:ea typeface="Kozuka Mincho Pro R" charset="-128"/>
                <a:cs typeface="Kozuka Mincho Pro R" charset="-128"/>
              </a:endParaRPr>
            </a:p>
          </p:txBody>
        </p:sp>
      </p:grpSp>
      <p:grpSp>
        <p:nvGrpSpPr>
          <p:cNvPr id="84" name="図形グループ 83"/>
          <p:cNvGrpSpPr/>
          <p:nvPr/>
        </p:nvGrpSpPr>
        <p:grpSpPr>
          <a:xfrm>
            <a:off x="3904343" y="7081391"/>
            <a:ext cx="3300130" cy="680119"/>
            <a:chOff x="625357" y="6206070"/>
            <a:chExt cx="2620290" cy="680119"/>
          </a:xfrm>
        </p:grpSpPr>
        <p:sp>
          <p:nvSpPr>
            <p:cNvPr id="85" name="正方形/長方形 84"/>
            <p:cNvSpPr/>
            <p:nvPr/>
          </p:nvSpPr>
          <p:spPr>
            <a:xfrm>
              <a:off x="651686" y="6206070"/>
              <a:ext cx="588623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b="1" i="1" dirty="0">
                  <a:solidFill>
                    <a:schemeClr val="bg1"/>
                  </a:solidFill>
                  <a:latin typeface="Kozuka Mincho Pro R" charset="-128"/>
                  <a:ea typeface="Kozuka Mincho Pro R" charset="-128"/>
                  <a:cs typeface="Kozuka Mincho Pro R" charset="-128"/>
                </a:rPr>
                <a:t>Meat</a:t>
              </a:r>
              <a:endParaRPr lang="ja-JP" altLang="en-US" sz="1400" b="1" i="1" dirty="0">
                <a:solidFill>
                  <a:schemeClr val="bg1"/>
                </a:solidFill>
                <a:latin typeface="Kozuka Mincho Pro R" charset="-128"/>
                <a:ea typeface="Kozuka Mincho Pro R" charset="-128"/>
                <a:cs typeface="Kozuka Mincho Pro R" charset="-128"/>
              </a:endParaRPr>
            </a:p>
          </p:txBody>
        </p:sp>
        <p:sp>
          <p:nvSpPr>
            <p:cNvPr id="86" name="正方形/長方形 85"/>
            <p:cNvSpPr/>
            <p:nvPr/>
          </p:nvSpPr>
          <p:spPr>
            <a:xfrm>
              <a:off x="725647" y="6515442"/>
              <a:ext cx="2520000" cy="1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正方形/長方形 86"/>
            <p:cNvSpPr/>
            <p:nvPr/>
          </p:nvSpPr>
          <p:spPr>
            <a:xfrm>
              <a:off x="625357" y="6578412"/>
              <a:ext cx="25186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1400" b="1" i="1">
                  <a:solidFill>
                    <a:schemeClr val="bg1"/>
                  </a:solidFill>
                  <a:latin typeface="Kozuka Mincho Pro R" charset="-128"/>
                  <a:ea typeface="Kozuka Mincho Pro R" charset="-128"/>
                  <a:cs typeface="Kozuka Mincho Pro R" charset="-128"/>
                </a:rPr>
                <a:t>ここにメニューの名前を入力</a:t>
              </a:r>
              <a:endParaRPr lang="ja-JP" altLang="en-US" sz="1400" b="1" i="1" dirty="0">
                <a:solidFill>
                  <a:schemeClr val="bg1"/>
                </a:solidFill>
                <a:latin typeface="Kozuka Mincho Pro R" charset="-128"/>
                <a:ea typeface="Kozuka Mincho Pro R" charset="-128"/>
                <a:cs typeface="Kozuka Mincho Pro R" charset="-128"/>
              </a:endParaRPr>
            </a:p>
          </p:txBody>
        </p:sp>
      </p:grpSp>
      <p:grpSp>
        <p:nvGrpSpPr>
          <p:cNvPr id="92" name="図形グループ 91"/>
          <p:cNvGrpSpPr/>
          <p:nvPr/>
        </p:nvGrpSpPr>
        <p:grpSpPr>
          <a:xfrm>
            <a:off x="3904343" y="7855239"/>
            <a:ext cx="3300130" cy="680119"/>
            <a:chOff x="625357" y="6206070"/>
            <a:chExt cx="2620290" cy="680119"/>
          </a:xfrm>
        </p:grpSpPr>
        <p:sp>
          <p:nvSpPr>
            <p:cNvPr id="93" name="正方形/長方形 92"/>
            <p:cNvSpPr/>
            <p:nvPr/>
          </p:nvSpPr>
          <p:spPr>
            <a:xfrm>
              <a:off x="651686" y="6206070"/>
              <a:ext cx="780983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b="1" i="1" dirty="0">
                  <a:solidFill>
                    <a:schemeClr val="bg1"/>
                  </a:solidFill>
                  <a:latin typeface="Kozuka Mincho Pro R" charset="-128"/>
                  <a:ea typeface="Kozuka Mincho Pro R" charset="-128"/>
                  <a:cs typeface="Kozuka Mincho Pro R" charset="-128"/>
                </a:rPr>
                <a:t>Dessert</a:t>
              </a:r>
              <a:endParaRPr lang="ja-JP" altLang="en-US" sz="1400" b="1" i="1" dirty="0">
                <a:solidFill>
                  <a:schemeClr val="bg1"/>
                </a:solidFill>
                <a:latin typeface="Kozuka Mincho Pro R" charset="-128"/>
                <a:ea typeface="Kozuka Mincho Pro R" charset="-128"/>
                <a:cs typeface="Kozuka Mincho Pro R" charset="-128"/>
              </a:endParaRPr>
            </a:p>
          </p:txBody>
        </p:sp>
        <p:sp>
          <p:nvSpPr>
            <p:cNvPr id="94" name="正方形/長方形 93"/>
            <p:cNvSpPr/>
            <p:nvPr/>
          </p:nvSpPr>
          <p:spPr>
            <a:xfrm>
              <a:off x="725647" y="6515442"/>
              <a:ext cx="2520000" cy="1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/>
            <p:cNvSpPr/>
            <p:nvPr/>
          </p:nvSpPr>
          <p:spPr>
            <a:xfrm>
              <a:off x="625357" y="6578412"/>
              <a:ext cx="25186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1400" b="1" i="1" dirty="0">
                  <a:solidFill>
                    <a:schemeClr val="bg1"/>
                  </a:solidFill>
                  <a:latin typeface="Kozuka Mincho Pro R" charset="-128"/>
                  <a:ea typeface="Kozuka Mincho Pro R" charset="-128"/>
                  <a:cs typeface="Kozuka Mincho Pro R" charset="-128"/>
                </a:rPr>
                <a:t>ここにメニューの名前を入力</a:t>
              </a:r>
            </a:p>
          </p:txBody>
        </p:sp>
      </p:grpSp>
      <p:grpSp>
        <p:nvGrpSpPr>
          <p:cNvPr id="96" name="図形グループ 95"/>
          <p:cNvGrpSpPr/>
          <p:nvPr/>
        </p:nvGrpSpPr>
        <p:grpSpPr>
          <a:xfrm>
            <a:off x="435729" y="7855239"/>
            <a:ext cx="3300130" cy="680119"/>
            <a:chOff x="625357" y="6206070"/>
            <a:chExt cx="2620290" cy="680119"/>
          </a:xfrm>
        </p:grpSpPr>
        <p:sp>
          <p:nvSpPr>
            <p:cNvPr id="97" name="正方形/長方形 96"/>
            <p:cNvSpPr/>
            <p:nvPr/>
          </p:nvSpPr>
          <p:spPr>
            <a:xfrm>
              <a:off x="651686" y="6206070"/>
              <a:ext cx="61747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b="1" i="1" dirty="0">
                  <a:solidFill>
                    <a:schemeClr val="bg1"/>
                  </a:solidFill>
                  <a:latin typeface="Kozuka Mincho Pro R" charset="-128"/>
                  <a:ea typeface="Kozuka Mincho Pro R" charset="-128"/>
                  <a:cs typeface="Kozuka Mincho Pro R" charset="-128"/>
                </a:rPr>
                <a:t>Pasta</a:t>
              </a:r>
              <a:endParaRPr lang="ja-JP" altLang="en-US" sz="1400" b="1" i="1" dirty="0">
                <a:solidFill>
                  <a:schemeClr val="bg1"/>
                </a:solidFill>
                <a:latin typeface="Kozuka Mincho Pro R" charset="-128"/>
                <a:ea typeface="Kozuka Mincho Pro R" charset="-128"/>
                <a:cs typeface="Kozuka Mincho Pro R" charset="-128"/>
              </a:endParaRPr>
            </a:p>
          </p:txBody>
        </p:sp>
        <p:sp>
          <p:nvSpPr>
            <p:cNvPr id="98" name="正方形/長方形 97"/>
            <p:cNvSpPr/>
            <p:nvPr/>
          </p:nvSpPr>
          <p:spPr>
            <a:xfrm>
              <a:off x="725647" y="6515442"/>
              <a:ext cx="2520000" cy="1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正方形/長方形 98"/>
            <p:cNvSpPr/>
            <p:nvPr/>
          </p:nvSpPr>
          <p:spPr>
            <a:xfrm>
              <a:off x="625357" y="6578412"/>
              <a:ext cx="25186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1400" b="1" i="1" dirty="0">
                  <a:solidFill>
                    <a:schemeClr val="bg1"/>
                  </a:solidFill>
                  <a:latin typeface="Kozuka Mincho Pro R" charset="-128"/>
                  <a:ea typeface="Kozuka Mincho Pro R" charset="-128"/>
                  <a:cs typeface="Kozuka Mincho Pro R" charset="-128"/>
                </a:rPr>
                <a:t>ここにメニューの名前を入力</a:t>
              </a:r>
            </a:p>
          </p:txBody>
        </p:sp>
      </p:grpSp>
      <p:sp>
        <p:nvSpPr>
          <p:cNvPr id="39" name="正方形/長方形 38"/>
          <p:cNvSpPr/>
          <p:nvPr/>
        </p:nvSpPr>
        <p:spPr>
          <a:xfrm>
            <a:off x="245651" y="10401129"/>
            <a:ext cx="14157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b="1" dirty="0">
                <a:solidFill>
                  <a:schemeClr val="accent2">
                    <a:lumMod val="50000"/>
                  </a:schemeClr>
                </a:solidFill>
                <a:latin typeface="Kozuka Mincho Pro R" charset="-128"/>
                <a:ea typeface="Kozuka Mincho Pro R" charset="-128"/>
                <a:cs typeface="Kozuka Mincho Pro R" charset="-128"/>
              </a:rPr>
              <a:t>メニュー名を入力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245651" y="9153602"/>
            <a:ext cx="1769848" cy="115301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4" name="図形グループ 13"/>
          <p:cNvGrpSpPr/>
          <p:nvPr/>
        </p:nvGrpSpPr>
        <p:grpSpPr>
          <a:xfrm>
            <a:off x="252989" y="9985675"/>
            <a:ext cx="1769848" cy="320944"/>
            <a:chOff x="199201" y="9777530"/>
            <a:chExt cx="1769848" cy="320944"/>
          </a:xfrm>
        </p:grpSpPr>
        <p:sp>
          <p:nvSpPr>
            <p:cNvPr id="100" name="正方形/長方形 99"/>
            <p:cNvSpPr/>
            <p:nvPr/>
          </p:nvSpPr>
          <p:spPr>
            <a:xfrm>
              <a:off x="199201" y="9789458"/>
              <a:ext cx="1769848" cy="309016"/>
            </a:xfrm>
            <a:prstGeom prst="rect">
              <a:avLst/>
            </a:prstGeom>
            <a:solidFill>
              <a:schemeClr val="tx1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/>
            <p:cNvSpPr/>
            <p:nvPr/>
          </p:nvSpPr>
          <p:spPr>
            <a:xfrm>
              <a:off x="1103681" y="9777530"/>
              <a:ext cx="82747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altLang="ja-JP" sz="1400" b="1" i="1" dirty="0">
                  <a:solidFill>
                    <a:schemeClr val="bg1"/>
                  </a:solidFill>
                  <a:latin typeface="Kozuka Mincho Pro R" charset="-128"/>
                  <a:ea typeface="Kozuka Mincho Pro R" charset="-128"/>
                  <a:cs typeface="Kozuka Mincho Pro R" charset="-128"/>
                </a:rPr>
                <a:t>¥ 1,080</a:t>
              </a:r>
              <a:endParaRPr lang="ja-JP" altLang="en-US" sz="1400" b="1" i="1" dirty="0">
                <a:solidFill>
                  <a:schemeClr val="bg1"/>
                </a:solidFill>
                <a:latin typeface="Kozuka Mincho Pro R" charset="-128"/>
                <a:ea typeface="Kozuka Mincho Pro R" charset="-128"/>
                <a:cs typeface="Kozuka Mincho Pro R" charset="-128"/>
              </a:endParaRPr>
            </a:p>
          </p:txBody>
        </p:sp>
      </p:grpSp>
      <p:sp>
        <p:nvSpPr>
          <p:cNvPr id="117" name="正方形/長方形 116"/>
          <p:cNvSpPr/>
          <p:nvPr/>
        </p:nvSpPr>
        <p:spPr>
          <a:xfrm>
            <a:off x="2083904" y="10403522"/>
            <a:ext cx="14157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b="1" dirty="0">
                <a:solidFill>
                  <a:schemeClr val="accent2">
                    <a:lumMod val="50000"/>
                  </a:schemeClr>
                </a:solidFill>
                <a:latin typeface="Kozuka Mincho Pro R" charset="-128"/>
                <a:ea typeface="Kozuka Mincho Pro R" charset="-128"/>
                <a:cs typeface="Kozuka Mincho Pro R" charset="-128"/>
              </a:rPr>
              <a:t>メニュー名を入力</a:t>
            </a:r>
          </a:p>
        </p:txBody>
      </p:sp>
      <p:sp>
        <p:nvSpPr>
          <p:cNvPr id="118" name="正方形/長方形 117"/>
          <p:cNvSpPr/>
          <p:nvPr/>
        </p:nvSpPr>
        <p:spPr>
          <a:xfrm>
            <a:off x="2083904" y="9155995"/>
            <a:ext cx="1769848" cy="115301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19" name="図形グループ 118"/>
          <p:cNvGrpSpPr/>
          <p:nvPr/>
        </p:nvGrpSpPr>
        <p:grpSpPr>
          <a:xfrm>
            <a:off x="2091242" y="9988068"/>
            <a:ext cx="1769848" cy="320944"/>
            <a:chOff x="199201" y="9777530"/>
            <a:chExt cx="1769848" cy="320944"/>
          </a:xfrm>
        </p:grpSpPr>
        <p:sp>
          <p:nvSpPr>
            <p:cNvPr id="120" name="正方形/長方形 119"/>
            <p:cNvSpPr/>
            <p:nvPr/>
          </p:nvSpPr>
          <p:spPr>
            <a:xfrm>
              <a:off x="199201" y="9789458"/>
              <a:ext cx="1769848" cy="309016"/>
            </a:xfrm>
            <a:prstGeom prst="rect">
              <a:avLst/>
            </a:prstGeom>
            <a:solidFill>
              <a:schemeClr val="tx1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正方形/長方形 120"/>
            <p:cNvSpPr/>
            <p:nvPr/>
          </p:nvSpPr>
          <p:spPr>
            <a:xfrm>
              <a:off x="1103681" y="9777530"/>
              <a:ext cx="82747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altLang="ja-JP" sz="1400" b="1" i="1" dirty="0">
                  <a:solidFill>
                    <a:schemeClr val="bg1"/>
                  </a:solidFill>
                  <a:latin typeface="Kozuka Mincho Pro R" charset="-128"/>
                  <a:ea typeface="Kozuka Mincho Pro R" charset="-128"/>
                  <a:cs typeface="Kozuka Mincho Pro R" charset="-128"/>
                </a:rPr>
                <a:t>¥ 1,080</a:t>
              </a:r>
              <a:endParaRPr lang="ja-JP" altLang="en-US" sz="1400" b="1" i="1" dirty="0">
                <a:solidFill>
                  <a:schemeClr val="bg1"/>
                </a:solidFill>
                <a:latin typeface="Kozuka Mincho Pro R" charset="-128"/>
                <a:ea typeface="Kozuka Mincho Pro R" charset="-128"/>
                <a:cs typeface="Kozuka Mincho Pro R" charset="-128"/>
              </a:endParaRPr>
            </a:p>
          </p:txBody>
        </p:sp>
      </p:grpSp>
      <p:sp>
        <p:nvSpPr>
          <p:cNvPr id="123" name="正方形/長方形 122"/>
          <p:cNvSpPr/>
          <p:nvPr/>
        </p:nvSpPr>
        <p:spPr>
          <a:xfrm>
            <a:off x="3922157" y="10403522"/>
            <a:ext cx="14157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b="1" dirty="0">
                <a:solidFill>
                  <a:schemeClr val="accent2">
                    <a:lumMod val="50000"/>
                  </a:schemeClr>
                </a:solidFill>
                <a:latin typeface="Kozuka Mincho Pro R" charset="-128"/>
                <a:ea typeface="Kozuka Mincho Pro R" charset="-128"/>
                <a:cs typeface="Kozuka Mincho Pro R" charset="-128"/>
              </a:rPr>
              <a:t>メニュー名を入力</a:t>
            </a:r>
          </a:p>
        </p:txBody>
      </p:sp>
      <p:sp>
        <p:nvSpPr>
          <p:cNvPr id="124" name="正方形/長方形 123"/>
          <p:cNvSpPr/>
          <p:nvPr/>
        </p:nvSpPr>
        <p:spPr>
          <a:xfrm>
            <a:off x="3922157" y="9155995"/>
            <a:ext cx="1769848" cy="115301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25" name="図形グループ 124"/>
          <p:cNvGrpSpPr/>
          <p:nvPr/>
        </p:nvGrpSpPr>
        <p:grpSpPr>
          <a:xfrm>
            <a:off x="3919335" y="9988068"/>
            <a:ext cx="1769848" cy="320944"/>
            <a:chOff x="189041" y="9777530"/>
            <a:chExt cx="1769848" cy="320944"/>
          </a:xfrm>
        </p:grpSpPr>
        <p:sp>
          <p:nvSpPr>
            <p:cNvPr id="126" name="正方形/長方形 125"/>
            <p:cNvSpPr/>
            <p:nvPr/>
          </p:nvSpPr>
          <p:spPr>
            <a:xfrm>
              <a:off x="189041" y="9789458"/>
              <a:ext cx="1769848" cy="309016"/>
            </a:xfrm>
            <a:prstGeom prst="rect">
              <a:avLst/>
            </a:prstGeom>
            <a:solidFill>
              <a:schemeClr val="tx1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正方形/長方形 126"/>
            <p:cNvSpPr/>
            <p:nvPr/>
          </p:nvSpPr>
          <p:spPr>
            <a:xfrm>
              <a:off x="1103681" y="9777530"/>
              <a:ext cx="82747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altLang="ja-JP" sz="1400" b="1" i="1" dirty="0">
                  <a:solidFill>
                    <a:schemeClr val="bg1"/>
                  </a:solidFill>
                  <a:latin typeface="Kozuka Mincho Pro R" charset="-128"/>
                  <a:ea typeface="Kozuka Mincho Pro R" charset="-128"/>
                  <a:cs typeface="Kozuka Mincho Pro R" charset="-128"/>
                </a:rPr>
                <a:t>¥ 1,080</a:t>
              </a:r>
              <a:endParaRPr lang="ja-JP" altLang="en-US" sz="1400" b="1" i="1" dirty="0">
                <a:solidFill>
                  <a:schemeClr val="bg1"/>
                </a:solidFill>
                <a:latin typeface="Kozuka Mincho Pro R" charset="-128"/>
                <a:ea typeface="Kozuka Mincho Pro R" charset="-128"/>
                <a:cs typeface="Kozuka Mincho Pro R" charset="-128"/>
              </a:endParaRPr>
            </a:p>
          </p:txBody>
        </p:sp>
      </p:grpSp>
      <p:sp>
        <p:nvSpPr>
          <p:cNvPr id="129" name="正方形/長方形 128"/>
          <p:cNvSpPr/>
          <p:nvPr/>
        </p:nvSpPr>
        <p:spPr>
          <a:xfrm>
            <a:off x="5760409" y="10405915"/>
            <a:ext cx="14157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b="1" dirty="0">
                <a:solidFill>
                  <a:schemeClr val="accent2">
                    <a:lumMod val="50000"/>
                  </a:schemeClr>
                </a:solidFill>
                <a:latin typeface="Kozuka Mincho Pro R" charset="-128"/>
                <a:ea typeface="Kozuka Mincho Pro R" charset="-128"/>
                <a:cs typeface="Kozuka Mincho Pro R" charset="-128"/>
              </a:rPr>
              <a:t>メニュー名を入力</a:t>
            </a:r>
          </a:p>
        </p:txBody>
      </p:sp>
      <p:sp>
        <p:nvSpPr>
          <p:cNvPr id="130" name="正方形/長方形 129"/>
          <p:cNvSpPr/>
          <p:nvPr/>
        </p:nvSpPr>
        <p:spPr>
          <a:xfrm>
            <a:off x="5760409" y="9158388"/>
            <a:ext cx="1769848" cy="115301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31" name="図形グループ 130"/>
          <p:cNvGrpSpPr/>
          <p:nvPr/>
        </p:nvGrpSpPr>
        <p:grpSpPr>
          <a:xfrm>
            <a:off x="5757587" y="9990461"/>
            <a:ext cx="1769848" cy="320944"/>
            <a:chOff x="189041" y="9777530"/>
            <a:chExt cx="1769848" cy="320944"/>
          </a:xfrm>
        </p:grpSpPr>
        <p:sp>
          <p:nvSpPr>
            <p:cNvPr id="132" name="正方形/長方形 131"/>
            <p:cNvSpPr/>
            <p:nvPr/>
          </p:nvSpPr>
          <p:spPr>
            <a:xfrm>
              <a:off x="189041" y="9789458"/>
              <a:ext cx="1769848" cy="309016"/>
            </a:xfrm>
            <a:prstGeom prst="rect">
              <a:avLst/>
            </a:prstGeom>
            <a:solidFill>
              <a:schemeClr val="tx1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正方形/長方形 132"/>
            <p:cNvSpPr/>
            <p:nvPr/>
          </p:nvSpPr>
          <p:spPr>
            <a:xfrm>
              <a:off x="1103681" y="9777530"/>
              <a:ext cx="82747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altLang="ja-JP" sz="1400" b="1" i="1" dirty="0">
                  <a:solidFill>
                    <a:schemeClr val="bg1"/>
                  </a:solidFill>
                  <a:latin typeface="Kozuka Mincho Pro R" charset="-128"/>
                  <a:ea typeface="Kozuka Mincho Pro R" charset="-128"/>
                  <a:cs typeface="Kozuka Mincho Pro R" charset="-128"/>
                </a:rPr>
                <a:t>¥ 1,080</a:t>
              </a:r>
              <a:endParaRPr lang="ja-JP" altLang="en-US" sz="1400" b="1" i="1" dirty="0">
                <a:solidFill>
                  <a:schemeClr val="bg1"/>
                </a:solidFill>
                <a:latin typeface="Kozuka Mincho Pro R" charset="-128"/>
                <a:ea typeface="Kozuka Mincho Pro R" charset="-128"/>
                <a:cs typeface="Kozuka Mincho Pro R" charset="-128"/>
              </a:endParaRPr>
            </a:p>
          </p:txBody>
        </p:sp>
      </p:grpSp>
      <p:sp>
        <p:nvSpPr>
          <p:cNvPr id="134" name="正方形/長方形 133"/>
          <p:cNvSpPr/>
          <p:nvPr/>
        </p:nvSpPr>
        <p:spPr>
          <a:xfrm>
            <a:off x="-6499" y="3382312"/>
            <a:ext cx="7782074" cy="1806983"/>
          </a:xfrm>
          <a:prstGeom prst="rect">
            <a:avLst/>
          </a:prstGeom>
          <a:solidFill>
            <a:schemeClr val="tx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/>
          <p:cNvSpPr/>
          <p:nvPr/>
        </p:nvSpPr>
        <p:spPr>
          <a:xfrm>
            <a:off x="2145701" y="3534849"/>
            <a:ext cx="362631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4000" b="1" dirty="0">
                <a:solidFill>
                  <a:schemeClr val="bg1"/>
                </a:solidFill>
                <a:latin typeface="Kozuka Mincho Pro R" charset="-128"/>
                <a:ea typeface="Kozuka Mincho Pro R" charset="-128"/>
                <a:cs typeface="Kozuka Mincho Pro R" charset="-128"/>
              </a:rPr>
              <a:t>BISTRO ASKUL</a:t>
            </a:r>
            <a:endParaRPr lang="ja-JP" altLang="en-US" sz="4000" b="1" dirty="0">
              <a:solidFill>
                <a:schemeClr val="bg1"/>
              </a:solidFill>
              <a:latin typeface="Kozuka Mincho Pro R" charset="-128"/>
              <a:ea typeface="Kozuka Mincho Pro R" charset="-128"/>
              <a:cs typeface="Kozuka Mincho Pro R" charset="-128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820820" y="4139098"/>
            <a:ext cx="627607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5400" b="1" dirty="0">
                <a:solidFill>
                  <a:schemeClr val="bg1"/>
                </a:solidFill>
                <a:latin typeface="Kozuka Mincho Pro R" charset="-128"/>
                <a:ea typeface="Kozuka Mincho Pro R" charset="-128"/>
                <a:cs typeface="Kozuka Mincho Pro R" charset="-128"/>
              </a:rPr>
              <a:t>SPRING CAMPAIGN</a:t>
            </a:r>
            <a:endParaRPr lang="ja-JP" altLang="en-US" sz="5400" b="1" dirty="0">
              <a:solidFill>
                <a:schemeClr val="bg1"/>
              </a:solidFill>
              <a:latin typeface="Kozuka Mincho Pro R" charset="-128"/>
              <a:ea typeface="Kozuka Mincho Pro R" charset="-128"/>
              <a:cs typeface="Kozuka Mincho Pro R" charset="-128"/>
            </a:endParaRPr>
          </a:p>
        </p:txBody>
      </p:sp>
      <p:sp>
        <p:nvSpPr>
          <p:cNvPr id="135" name="正方形/長方形 134"/>
          <p:cNvSpPr/>
          <p:nvPr/>
        </p:nvSpPr>
        <p:spPr>
          <a:xfrm>
            <a:off x="535830" y="9362355"/>
            <a:ext cx="11079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  <a:latin typeface="Kozuka Gothic Pro R" charset="-128"/>
                <a:ea typeface="Kozuka Gothic Pro R" charset="-128"/>
                <a:cs typeface="Kozuka Gothic Pro R" charset="-128"/>
              </a:rPr>
              <a:t>画像を挿入</a:t>
            </a:r>
            <a:endParaRPr lang="en-US" altLang="ja-JP" sz="1200" dirty="0">
              <a:solidFill>
                <a:schemeClr val="bg1"/>
              </a:solidFill>
              <a:latin typeface="Kozuka Gothic Pro R" charset="-128"/>
              <a:ea typeface="Kozuka Gothic Pro R" charset="-128"/>
              <a:cs typeface="Kozuka Gothic Pro R" charset="-128"/>
            </a:endParaRPr>
          </a:p>
          <a:p>
            <a:pPr algn="ctr"/>
            <a:r>
              <a:rPr lang="ja-JP" altLang="en-US" sz="1200" dirty="0">
                <a:solidFill>
                  <a:schemeClr val="bg1"/>
                </a:solidFill>
                <a:latin typeface="Kozuka Gothic Pro R" charset="-128"/>
                <a:ea typeface="Kozuka Gothic Pro R" charset="-128"/>
                <a:cs typeface="Kozuka Gothic Pro R" charset="-128"/>
              </a:rPr>
              <a:t>してください</a:t>
            </a:r>
          </a:p>
        </p:txBody>
      </p:sp>
      <p:sp>
        <p:nvSpPr>
          <p:cNvPr id="136" name="正方形/長方形 135"/>
          <p:cNvSpPr/>
          <p:nvPr/>
        </p:nvSpPr>
        <p:spPr>
          <a:xfrm>
            <a:off x="2414829" y="9360507"/>
            <a:ext cx="11079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  <a:latin typeface="Kozuka Gothic Pro R" charset="-128"/>
                <a:ea typeface="Kozuka Gothic Pro R" charset="-128"/>
                <a:cs typeface="Kozuka Gothic Pro R" charset="-128"/>
              </a:rPr>
              <a:t>画像を挿入</a:t>
            </a:r>
            <a:endParaRPr lang="en-US" altLang="ja-JP" sz="1200" dirty="0">
              <a:solidFill>
                <a:schemeClr val="bg1"/>
              </a:solidFill>
              <a:latin typeface="Kozuka Gothic Pro R" charset="-128"/>
              <a:ea typeface="Kozuka Gothic Pro R" charset="-128"/>
              <a:cs typeface="Kozuka Gothic Pro R" charset="-128"/>
            </a:endParaRPr>
          </a:p>
          <a:p>
            <a:pPr algn="ctr"/>
            <a:r>
              <a:rPr lang="ja-JP" altLang="en-US" sz="1200" dirty="0">
                <a:solidFill>
                  <a:schemeClr val="bg1"/>
                </a:solidFill>
                <a:latin typeface="Kozuka Gothic Pro R" charset="-128"/>
                <a:ea typeface="Kozuka Gothic Pro R" charset="-128"/>
                <a:cs typeface="Kozuka Gothic Pro R" charset="-128"/>
              </a:rPr>
              <a:t>してください</a:t>
            </a:r>
          </a:p>
        </p:txBody>
      </p:sp>
      <p:sp>
        <p:nvSpPr>
          <p:cNvPr id="137" name="正方形/長方形 136"/>
          <p:cNvSpPr/>
          <p:nvPr/>
        </p:nvSpPr>
        <p:spPr>
          <a:xfrm>
            <a:off x="4287387" y="9347163"/>
            <a:ext cx="11079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  <a:latin typeface="Kozuka Gothic Pro R" charset="-128"/>
                <a:ea typeface="Kozuka Gothic Pro R" charset="-128"/>
                <a:cs typeface="Kozuka Gothic Pro R" charset="-128"/>
              </a:rPr>
              <a:t>画像を挿入</a:t>
            </a:r>
            <a:endParaRPr lang="en-US" altLang="ja-JP" sz="1200" dirty="0">
              <a:solidFill>
                <a:schemeClr val="bg1"/>
              </a:solidFill>
              <a:latin typeface="Kozuka Gothic Pro R" charset="-128"/>
              <a:ea typeface="Kozuka Gothic Pro R" charset="-128"/>
              <a:cs typeface="Kozuka Gothic Pro R" charset="-128"/>
            </a:endParaRPr>
          </a:p>
          <a:p>
            <a:pPr algn="ctr"/>
            <a:r>
              <a:rPr lang="ja-JP" altLang="en-US" sz="1200" dirty="0">
                <a:solidFill>
                  <a:schemeClr val="bg1"/>
                </a:solidFill>
                <a:latin typeface="Kozuka Gothic Pro R" charset="-128"/>
                <a:ea typeface="Kozuka Gothic Pro R" charset="-128"/>
                <a:cs typeface="Kozuka Gothic Pro R" charset="-128"/>
              </a:rPr>
              <a:t>してください</a:t>
            </a:r>
          </a:p>
        </p:txBody>
      </p:sp>
      <p:sp>
        <p:nvSpPr>
          <p:cNvPr id="138" name="正方形/長方形 137"/>
          <p:cNvSpPr/>
          <p:nvPr/>
        </p:nvSpPr>
        <p:spPr>
          <a:xfrm>
            <a:off x="6068184" y="9360507"/>
            <a:ext cx="11079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  <a:latin typeface="Kozuka Gothic Pro R" charset="-128"/>
                <a:ea typeface="Kozuka Gothic Pro R" charset="-128"/>
                <a:cs typeface="Kozuka Gothic Pro R" charset="-128"/>
              </a:rPr>
              <a:t>画像を挿入</a:t>
            </a:r>
            <a:endParaRPr lang="en-US" altLang="ja-JP" sz="1200" dirty="0">
              <a:solidFill>
                <a:schemeClr val="bg1"/>
              </a:solidFill>
              <a:latin typeface="Kozuka Gothic Pro R" charset="-128"/>
              <a:ea typeface="Kozuka Gothic Pro R" charset="-128"/>
              <a:cs typeface="Kozuka Gothic Pro R" charset="-128"/>
            </a:endParaRPr>
          </a:p>
          <a:p>
            <a:pPr algn="ctr"/>
            <a:r>
              <a:rPr lang="ja-JP" altLang="en-US" sz="1200" dirty="0">
                <a:solidFill>
                  <a:schemeClr val="bg1"/>
                </a:solidFill>
                <a:latin typeface="Kozuka Gothic Pro R" charset="-128"/>
                <a:ea typeface="Kozuka Gothic Pro R" charset="-128"/>
                <a:cs typeface="Kozuka Gothic Pro R" charset="-128"/>
              </a:rPr>
              <a:t>してください</a:t>
            </a:r>
          </a:p>
        </p:txBody>
      </p:sp>
      <p:sp>
        <p:nvSpPr>
          <p:cNvPr id="140" name="正方形/長方形 139"/>
          <p:cNvSpPr/>
          <p:nvPr/>
        </p:nvSpPr>
        <p:spPr>
          <a:xfrm>
            <a:off x="2684201" y="1042024"/>
            <a:ext cx="2339102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800" dirty="0">
                <a:solidFill>
                  <a:schemeClr val="bg1"/>
                </a:solidFill>
                <a:latin typeface="Kozuka Gothic Pro R" charset="-128"/>
                <a:ea typeface="Kozuka Gothic Pro R" charset="-128"/>
                <a:cs typeface="Kozuka Gothic Pro R" charset="-128"/>
              </a:rPr>
              <a:t>画像を挿入</a:t>
            </a:r>
            <a:endParaRPr lang="en-US" altLang="ja-JP" sz="2800" dirty="0">
              <a:solidFill>
                <a:schemeClr val="bg1"/>
              </a:solidFill>
              <a:latin typeface="Kozuka Gothic Pro R" charset="-128"/>
              <a:ea typeface="Kozuka Gothic Pro R" charset="-128"/>
              <a:cs typeface="Kozuka Gothic Pro R" charset="-128"/>
            </a:endParaRPr>
          </a:p>
          <a:p>
            <a:pPr algn="ctr"/>
            <a:r>
              <a:rPr lang="ja-JP" altLang="en-US" sz="2800" dirty="0">
                <a:solidFill>
                  <a:schemeClr val="bg1"/>
                </a:solidFill>
                <a:latin typeface="Kozuka Gothic Pro R" charset="-128"/>
                <a:ea typeface="Kozuka Gothic Pro R" charset="-128"/>
                <a:cs typeface="Kozuka Gothic Pro R" charset="-128"/>
              </a:rPr>
              <a:t>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214</Words>
  <Application>Microsoft Office PowerPoint</Application>
  <PresentationFormat>ユーザー設定</PresentationFormat>
  <Paragraphs>52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HG丸ｺﾞｼｯｸM-PRO</vt:lpstr>
      <vt:lpstr>Kozuka Gothic Pro M</vt:lpstr>
      <vt:lpstr>Kozuka Gothic Pro R</vt:lpstr>
      <vt:lpstr>Kozuka Mincho Pro R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2018-01-31T10:33:58Z</dcterms:created>
  <dcterms:modified xsi:type="dcterms:W3CDTF">2018-01-31T10:34:06Z</dcterms:modified>
</cp:coreProperties>
</file>