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4B"/>
    <a:srgbClr val="E40600"/>
    <a:srgbClr val="FF0066"/>
    <a:srgbClr val="274B29"/>
    <a:srgbClr val="EFFD69"/>
    <a:srgbClr val="9D7B4C"/>
    <a:srgbClr val="EEB34F"/>
    <a:srgbClr val="5389C7"/>
    <a:srgbClr val="255DAB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395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094FF7A-14EC-CC4F-A949-ECA6AE3A58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F734D4-40DE-D147-A82A-935DF277A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D4262-A47B-CD46-B126-7B696E7537EE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6C911F-9CBE-964A-AED4-ABFF3F3BA2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049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3C5492E1-6BCD-2247-85EB-8D789B7780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-1"/>
            <a:ext cx="7775575" cy="10907713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0" y="-1"/>
            <a:ext cx="7775575" cy="3760507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94739" y="382796"/>
            <a:ext cx="2329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歓</a:t>
            </a:r>
            <a:r>
              <a:rPr kumimoji="1" lang="en-US" altLang="ja-JP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 </a:t>
            </a:r>
            <a:r>
              <a:rPr kumimoji="1" lang="ja-JP" altLang="en-US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送</a:t>
            </a:r>
            <a:r>
              <a:rPr kumimoji="1" lang="en-US" altLang="ja-JP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 </a:t>
            </a:r>
            <a:r>
              <a:rPr kumimoji="1" lang="ja-JP" altLang="en-US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迎</a:t>
            </a:r>
            <a:r>
              <a:rPr kumimoji="1" lang="en-US" altLang="ja-JP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 </a:t>
            </a:r>
            <a:r>
              <a:rPr kumimoji="1" lang="ja-JP" altLang="en-US" sz="3600" b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会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69619" y="810882"/>
            <a:ext cx="54104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i="1" dirty="0">
                <a:solidFill>
                  <a:schemeClr val="bg1"/>
                </a:solidFill>
                <a:latin typeface="Kozuka Gothic Pro B" charset="-128"/>
                <a:ea typeface="Kozuka Gothic Pro B" charset="-128"/>
                <a:cs typeface="Kozuka Gothic Pro B" charset="-128"/>
              </a:rPr>
              <a:t>CAMPAIGN</a:t>
            </a:r>
            <a:endParaRPr kumimoji="1" lang="ja-JP" altLang="en-US" sz="8000" b="1" i="1" dirty="0">
              <a:solidFill>
                <a:schemeClr val="bg1"/>
              </a:solidFill>
              <a:latin typeface="Kozuka Gothic Pro B" charset="-128"/>
              <a:ea typeface="Kozuka Gothic Pro B" charset="-128"/>
              <a:cs typeface="Kozuka Gothic Pro B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3760507"/>
            <a:ext cx="7775575" cy="6991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30745" y="3853313"/>
            <a:ext cx="708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1</a:t>
            </a:r>
            <a:r>
              <a:rPr kumimoji="1" lang="en-US" altLang="ja-JP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.</a:t>
            </a:r>
            <a:r>
              <a:rPr lang="ja-JP" altLang="en-US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　</a:t>
            </a:r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ここにワインの名前を入力してください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  <a:latin typeface="Kozuka Mincho Pro B" charset="-128"/>
              <a:ea typeface="Kozuka Mincho Pro B" charset="-128"/>
              <a:cs typeface="Kozuka Mincho Pro B" charset="-128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523143" y="2941878"/>
            <a:ext cx="4736847" cy="484512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Kozuka Gothic Pro M" charset="-128"/>
                <a:ea typeface="Kozuka Gothic Pro M" charset="-128"/>
                <a:cs typeface="Kozuka Gothic Pro M" charset="-128"/>
              </a:rPr>
              <a:t>選べるボトルワインとディナーコース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0" y="4706287"/>
            <a:ext cx="7775575" cy="6991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0745" y="4799093"/>
            <a:ext cx="708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2</a:t>
            </a:r>
            <a:r>
              <a:rPr kumimoji="1" lang="en-US" altLang="ja-JP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.</a:t>
            </a:r>
            <a:r>
              <a:rPr lang="ja-JP" altLang="en-US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　</a:t>
            </a:r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ここにワインの名前を入力してください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0" y="5652067"/>
            <a:ext cx="7775575" cy="6991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0745" y="5744873"/>
            <a:ext cx="708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3</a:t>
            </a:r>
            <a:r>
              <a:rPr kumimoji="1" lang="en-US" altLang="ja-JP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.</a:t>
            </a:r>
            <a:r>
              <a:rPr lang="ja-JP" altLang="en-US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　</a:t>
            </a:r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ここにワインの名前を入力してください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0" y="6597847"/>
            <a:ext cx="7775575" cy="6991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0745" y="6690653"/>
            <a:ext cx="708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4</a:t>
            </a:r>
            <a:r>
              <a:rPr kumimoji="1" lang="en-US" altLang="ja-JP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.</a:t>
            </a:r>
            <a:r>
              <a:rPr lang="ja-JP" altLang="en-US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　</a:t>
            </a:r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ここにワインの名前を入力してください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0" y="7960724"/>
            <a:ext cx="7775575" cy="1472034"/>
          </a:xfrm>
          <a:prstGeom prst="rect">
            <a:avLst/>
          </a:prstGeom>
          <a:solidFill>
            <a:schemeClr val="tx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7433" y="8050634"/>
            <a:ext cx="708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i="1" dirty="0">
                <a:solidFill>
                  <a:schemeClr val="accent4">
                    <a:lumMod val="7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Course Menu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  <a:latin typeface="Kozuka Mincho Pro B" charset="-128"/>
              <a:ea typeface="Kozuka Mincho Pro B" charset="-128"/>
              <a:cs typeface="Kozuka Mincho Pro B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0745" y="8566466"/>
            <a:ext cx="7080708" cy="68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ここにコースメニューを入力してください</a:t>
            </a:r>
            <a:r>
              <a:rPr lang="en-US" altLang="ja-JP" sz="140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 </a:t>
            </a:r>
            <a:r>
              <a:rPr lang="ja-JP" altLang="en-US" sz="140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／ここにコースメニューを入力してください</a:t>
            </a:r>
            <a:r>
              <a:rPr lang="en-US" altLang="ja-JP" sz="140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 </a:t>
            </a:r>
            <a:r>
              <a:rPr lang="ja-JP" altLang="en-US" sz="140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／ここにコースメニューを入力してください</a:t>
            </a:r>
            <a:endParaRPr lang="en-US" altLang="ja-JP" sz="1400" dirty="0">
              <a:solidFill>
                <a:schemeClr val="bg1"/>
              </a:solidFill>
              <a:latin typeface="Kozuka Mincho Pro M" charset="-128"/>
              <a:ea typeface="Kozuka Mincho Pro M" charset="-128"/>
              <a:cs typeface="Kozuka Mincho Pro 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0" y="9803758"/>
            <a:ext cx="7775575" cy="110395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53202" y="10335575"/>
            <a:ext cx="2564195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東京都江東区豊洲３－２－３</a:t>
            </a:r>
            <a:endParaRPr lang="en-US" altLang="ja-JP" sz="1050" dirty="0">
              <a:solidFill>
                <a:schemeClr val="bg1"/>
              </a:solidFill>
              <a:latin typeface="Kozuka Mincho Pro M" charset="-128"/>
              <a:ea typeface="Kozuka Mincho Pro M" charset="-128"/>
              <a:cs typeface="Kozuka Mincho Pro M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53203" y="9831980"/>
            <a:ext cx="2564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i="1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Wine Bar ASKUL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991909" y="10335575"/>
            <a:ext cx="3094945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ご予約受付</a:t>
            </a:r>
            <a:r>
              <a:rPr lang="en-US" altLang="ja-JP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 </a:t>
            </a: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平日</a:t>
            </a:r>
            <a:r>
              <a:rPr lang="en-US" altLang="ja-JP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15:00-25:00 </a:t>
            </a: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／</a:t>
            </a:r>
            <a:r>
              <a:rPr lang="en-US" altLang="ja-JP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 </a:t>
            </a: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定休日</a:t>
            </a:r>
            <a:r>
              <a:rPr lang="en-US" altLang="ja-JP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 : </a:t>
            </a:r>
            <a:r>
              <a:rPr lang="ja-JP" altLang="en-US" sz="1050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火曜</a:t>
            </a:r>
            <a:endParaRPr lang="en-US" altLang="ja-JP" sz="1050" dirty="0">
              <a:solidFill>
                <a:schemeClr val="bg1"/>
              </a:solidFill>
              <a:latin typeface="Kozuka Mincho Pro M" charset="-128"/>
              <a:ea typeface="Kozuka Mincho Pro M" charset="-128"/>
              <a:cs typeface="Kozuka Mincho Pro M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263424" y="9831980"/>
            <a:ext cx="2551915" cy="552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i="1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03-1234-1111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032972" y="2174324"/>
            <a:ext cx="1653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i="1" dirty="0">
                <a:solidFill>
                  <a:schemeClr val="bg1"/>
                </a:solidFill>
                <a:latin typeface="Kozuka Mincho Pro M" charset="-128"/>
                <a:ea typeface="Kozuka Mincho Pro M" charset="-128"/>
                <a:cs typeface="Kozuka Mincho Pro M" charset="-128"/>
              </a:rPr>
              <a:t>¥ 6,480</a:t>
            </a:r>
            <a:endParaRPr kumimoji="1" lang="ja-JP" altLang="en-US" sz="3200" i="1" dirty="0">
              <a:solidFill>
                <a:schemeClr val="bg1"/>
              </a:solidFill>
              <a:latin typeface="Kozuka Mincho Pro M" charset="-128"/>
              <a:ea typeface="Kozuka Mincho Pro M" charset="-128"/>
              <a:cs typeface="Kozuka Mincho Pro 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Kozuka Gothic Pro B</vt:lpstr>
      <vt:lpstr>Kozuka Gothic Pro M</vt:lpstr>
      <vt:lpstr>Kozuka Mincho Pro B</vt:lpstr>
      <vt:lpstr>Kozuka Mincho Pro M</vt:lpstr>
      <vt:lpstr>ＭＳ Ｐゴシック</vt:lpstr>
      <vt:lpstr>游ゴシック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2018-01-31T10:38:22Z</dcterms:created>
  <dcterms:modified xsi:type="dcterms:W3CDTF">2018-01-31T10:38:31Z</dcterms:modified>
</cp:coreProperties>
</file>