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64B"/>
    <a:srgbClr val="E40600"/>
    <a:srgbClr val="FF0066"/>
    <a:srgbClr val="274B29"/>
    <a:srgbClr val="EFFD69"/>
    <a:srgbClr val="9D7B4C"/>
    <a:srgbClr val="EEB34F"/>
    <a:srgbClr val="5389C7"/>
    <a:srgbClr val="255DAB"/>
    <a:srgbClr val="3948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 autoAdjust="0"/>
    <p:restoredTop sz="86395"/>
  </p:normalViewPr>
  <p:slideViewPr>
    <p:cSldViewPr snapToGrid="0">
      <p:cViewPr varScale="1">
        <p:scale>
          <a:sx n="54" d="100"/>
          <a:sy n="54" d="100"/>
        </p:scale>
        <p:origin x="256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>
            <a:extLst>
              <a:ext uri="{FF2B5EF4-FFF2-40B4-BE49-F238E27FC236}">
                <a16:creationId xmlns:a16="http://schemas.microsoft.com/office/drawing/2014/main" id="{9416838C-B7D6-B542-B15A-B7C5A900EB1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5576" cy="10907713"/>
          </a:xfrm>
          <a:prstGeom prst="rect">
            <a:avLst/>
          </a:prstGeom>
        </p:spPr>
      </p:pic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03520D94-344E-A047-91E9-348177F1C300}"/>
              </a:ext>
            </a:extLst>
          </p:cNvPr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EF06ABA7-04D2-D040-BD4D-3551BD10BA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66170" cy="10058400"/>
          </a:xfrm>
          <a:prstGeom prst="rect">
            <a:avLst/>
          </a:prstGeom>
        </p:spPr>
      </p:pic>
      <p:sp>
        <p:nvSpPr>
          <p:cNvPr id="106" name="正方形/長方形 105"/>
          <p:cNvSpPr/>
          <p:nvPr/>
        </p:nvSpPr>
        <p:spPr>
          <a:xfrm>
            <a:off x="419745" y="6112626"/>
            <a:ext cx="3959712" cy="972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3926" y="9596323"/>
            <a:ext cx="7775575" cy="131998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正方形/長方形 73"/>
          <p:cNvSpPr/>
          <p:nvPr/>
        </p:nvSpPr>
        <p:spPr>
          <a:xfrm>
            <a:off x="0" y="7928300"/>
            <a:ext cx="1944000" cy="166549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正方形/長方形 74"/>
          <p:cNvSpPr>
            <a:spLocks/>
          </p:cNvSpPr>
          <p:nvPr/>
        </p:nvSpPr>
        <p:spPr>
          <a:xfrm>
            <a:off x="1944000" y="7928300"/>
            <a:ext cx="1944000" cy="166549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正方形/長方形 87"/>
          <p:cNvSpPr/>
          <p:nvPr/>
        </p:nvSpPr>
        <p:spPr>
          <a:xfrm>
            <a:off x="3887575" y="7928300"/>
            <a:ext cx="1944000" cy="166549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正方形/長方形 88"/>
          <p:cNvSpPr/>
          <p:nvPr/>
        </p:nvSpPr>
        <p:spPr>
          <a:xfrm>
            <a:off x="5831575" y="7928300"/>
            <a:ext cx="1944000" cy="166549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853202" y="10239323"/>
            <a:ext cx="2564195" cy="306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1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東京都江東区豊洲 </a:t>
            </a:r>
            <a:r>
              <a:rPr lang="en-US" altLang="ja-JP" sz="11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3-2-3</a:t>
            </a: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853203" y="9719686"/>
            <a:ext cx="2564193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400" i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割烹料理</a:t>
            </a:r>
            <a:r>
              <a:rPr lang="en-US" altLang="ja-JP" sz="2400" i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 ASKUL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3991909" y="10239323"/>
            <a:ext cx="3094945" cy="306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1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ご予約受付</a:t>
            </a:r>
            <a:r>
              <a:rPr lang="en-US" altLang="ja-JP" sz="11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 </a:t>
            </a:r>
            <a:r>
              <a:rPr lang="ja-JP" altLang="en-US" sz="11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平日</a:t>
            </a:r>
            <a:r>
              <a:rPr lang="en-US" altLang="ja-JP" sz="11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15:00-25:00 </a:t>
            </a:r>
            <a:r>
              <a:rPr lang="ja-JP" altLang="en-US" sz="11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／</a:t>
            </a:r>
            <a:r>
              <a:rPr lang="en-US" altLang="ja-JP" sz="11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 </a:t>
            </a:r>
            <a:r>
              <a:rPr lang="ja-JP" altLang="en-US" sz="11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定休日</a:t>
            </a:r>
            <a:r>
              <a:rPr lang="en-US" altLang="ja-JP" sz="11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 : </a:t>
            </a:r>
            <a:r>
              <a:rPr lang="ja-JP" altLang="en-US" sz="11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火曜</a:t>
            </a:r>
            <a:endParaRPr lang="en-US" altLang="ja-JP" sz="1100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4263424" y="9719686"/>
            <a:ext cx="2551915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2400" i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03-1234-1111</a:t>
            </a:r>
          </a:p>
        </p:txBody>
      </p:sp>
      <p:sp>
        <p:nvSpPr>
          <p:cNvPr id="103" name="正方形/長方形 102"/>
          <p:cNvSpPr/>
          <p:nvPr/>
        </p:nvSpPr>
        <p:spPr>
          <a:xfrm>
            <a:off x="4871339" y="-1"/>
            <a:ext cx="2904236" cy="792577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697213" y="2172399"/>
            <a:ext cx="1258678" cy="5031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メニュー</a:t>
            </a:r>
            <a:r>
              <a:rPr lang="en-US" altLang="ja-JP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 1</a:t>
            </a:r>
          </a:p>
          <a:p>
            <a:pPr algn="ctr">
              <a:lnSpc>
                <a:spcPct val="200000"/>
              </a:lnSpc>
            </a:pPr>
            <a:r>
              <a:rPr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メニュー</a:t>
            </a:r>
            <a:r>
              <a:rPr lang="en-US" altLang="ja-JP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 2</a:t>
            </a:r>
          </a:p>
          <a:p>
            <a:pPr algn="ctr">
              <a:lnSpc>
                <a:spcPct val="200000"/>
              </a:lnSpc>
            </a:pPr>
            <a:r>
              <a:rPr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メニュー</a:t>
            </a:r>
            <a:r>
              <a:rPr lang="en-US" altLang="ja-JP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 3</a:t>
            </a:r>
          </a:p>
          <a:p>
            <a:pPr algn="ctr">
              <a:lnSpc>
                <a:spcPct val="200000"/>
              </a:lnSpc>
            </a:pPr>
            <a:r>
              <a:rPr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メニュー</a:t>
            </a:r>
            <a:r>
              <a:rPr lang="en-US" altLang="ja-JP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 4</a:t>
            </a:r>
          </a:p>
          <a:p>
            <a:pPr algn="ctr">
              <a:lnSpc>
                <a:spcPct val="200000"/>
              </a:lnSpc>
            </a:pPr>
            <a:r>
              <a:rPr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メニュー</a:t>
            </a:r>
            <a:r>
              <a:rPr lang="en-US" altLang="ja-JP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 5</a:t>
            </a:r>
          </a:p>
          <a:p>
            <a:pPr algn="ctr">
              <a:lnSpc>
                <a:spcPct val="200000"/>
              </a:lnSpc>
            </a:pPr>
            <a:r>
              <a:rPr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メニュー</a:t>
            </a:r>
            <a:r>
              <a:rPr lang="en-US" altLang="ja-JP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 6</a:t>
            </a:r>
          </a:p>
          <a:p>
            <a:pPr algn="ctr">
              <a:lnSpc>
                <a:spcPct val="200000"/>
              </a:lnSpc>
            </a:pPr>
            <a:r>
              <a:rPr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メニュー</a:t>
            </a:r>
            <a:r>
              <a:rPr lang="en-US" altLang="ja-JP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 7</a:t>
            </a:r>
          </a:p>
          <a:p>
            <a:pPr algn="ctr">
              <a:lnSpc>
                <a:spcPct val="200000"/>
              </a:lnSpc>
            </a:pPr>
            <a:r>
              <a:rPr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メニュー</a:t>
            </a:r>
            <a:r>
              <a:rPr lang="en-US" altLang="ja-JP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 8</a:t>
            </a:r>
            <a:endParaRPr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808153" y="6361582"/>
            <a:ext cx="1399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お一人様</a:t>
            </a: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2239979" y="6214541"/>
            <a:ext cx="17748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¥ 4,320</a:t>
            </a:r>
            <a:endParaRPr kumimoji="1" lang="ja-JP" altLang="en-US" sz="4000" b="1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72755" y="8414971"/>
            <a:ext cx="14398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画像を挿入</a:t>
            </a:r>
            <a:endParaRPr lang="en-US" altLang="ja-JP" sz="2000" b="1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してください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207895" y="8414971"/>
            <a:ext cx="14398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画像を挿入</a:t>
            </a:r>
            <a:endParaRPr lang="en-US" altLang="ja-JP" sz="2000" b="1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してください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151430" y="8414971"/>
            <a:ext cx="14398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画像を挿入</a:t>
            </a:r>
            <a:endParaRPr lang="en-US" altLang="ja-JP" sz="2000" b="1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してください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095430" y="8414971"/>
            <a:ext cx="14398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画像を挿入</a:t>
            </a:r>
            <a:endParaRPr lang="en-US" altLang="ja-JP" sz="2000" b="1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813991905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164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MS PGothic</vt:lpstr>
      <vt:lpstr>MS PGothic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2018-01-31T10:39:16Z</dcterms:created>
  <dcterms:modified xsi:type="dcterms:W3CDTF">2018-01-31T10:39:23Z</dcterms:modified>
</cp:coreProperties>
</file>