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0600"/>
    <a:srgbClr val="F1E4B4"/>
    <a:srgbClr val="562708"/>
    <a:srgbClr val="EFD9AE"/>
    <a:srgbClr val="E4064B"/>
    <a:srgbClr val="FF0066"/>
    <a:srgbClr val="274B29"/>
    <a:srgbClr val="EFFD69"/>
    <a:srgbClr val="9D7B4C"/>
    <a:srgbClr val="EEB3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69" autoAdjust="0"/>
    <p:restoredTop sz="86395"/>
  </p:normalViewPr>
  <p:slideViewPr>
    <p:cSldViewPr snapToGrid="0">
      <p:cViewPr>
        <p:scale>
          <a:sx n="56" d="100"/>
          <a:sy n="56" d="100"/>
        </p:scale>
        <p:origin x="3536" y="728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図 48">
            <a:extLst>
              <a:ext uri="{FF2B5EF4-FFF2-40B4-BE49-F238E27FC236}">
                <a16:creationId xmlns:a16="http://schemas.microsoft.com/office/drawing/2014/main" id="{7A54B64B-5227-2F45-A162-91B15BD7AF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97"/>
          <a:stretch/>
        </p:blipFill>
        <p:spPr>
          <a:xfrm rot="5400000">
            <a:off x="-1566069" y="1566069"/>
            <a:ext cx="10907713" cy="7775575"/>
          </a:xfrm>
          <a:prstGeom prst="rect">
            <a:avLst/>
          </a:prstGeom>
        </p:spPr>
      </p:pic>
      <p:sp>
        <p:nvSpPr>
          <p:cNvPr id="99" name="正方形/長方形 98"/>
          <p:cNvSpPr/>
          <p:nvPr/>
        </p:nvSpPr>
        <p:spPr>
          <a:xfrm>
            <a:off x="-1" y="0"/>
            <a:ext cx="7775574" cy="469794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1" y="2478118"/>
            <a:ext cx="7775574" cy="2219824"/>
          </a:xfrm>
          <a:prstGeom prst="rect">
            <a:avLst/>
          </a:prstGeom>
          <a:solidFill>
            <a:schemeClr val="tx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369931" y="3048971"/>
            <a:ext cx="514596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6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PARTY PLAN</a:t>
            </a:r>
            <a:endParaRPr kumimoji="1" lang="ja-JP" altLang="en-US" sz="6600" b="1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235551" y="2669682"/>
            <a:ext cx="3367050" cy="4253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b="1" dirty="0">
                <a:solidFill>
                  <a:schemeClr val="bg1"/>
                </a:solidFill>
              </a:rPr>
              <a:t>歓送迎会受付中</a:t>
            </a:r>
            <a:r>
              <a:rPr lang="en-US" altLang="ja-JP" sz="1800" b="1" dirty="0">
                <a:solidFill>
                  <a:schemeClr val="bg1"/>
                </a:solidFill>
              </a:rPr>
              <a:t>!!</a:t>
            </a:r>
            <a:endParaRPr lang="ja-JP" altLang="en-US" sz="1800" b="1" dirty="0">
              <a:solidFill>
                <a:schemeClr val="bg1"/>
              </a:solidFill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0" y="9581322"/>
            <a:ext cx="7775574" cy="1326391"/>
          </a:xfrm>
          <a:prstGeom prst="rect">
            <a:avLst/>
          </a:prstGeom>
          <a:solidFill>
            <a:schemeClr val="tx1">
              <a:lumMod val="75000"/>
              <a:lumOff val="2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271865" y="5028160"/>
            <a:ext cx="3547101" cy="1090252"/>
          </a:xfrm>
          <a:prstGeom prst="rect">
            <a:avLst/>
          </a:prstGeom>
          <a:solidFill>
            <a:srgbClr val="EFD9AE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87111" y="5581265"/>
            <a:ext cx="17636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S PGothic" charset="-128"/>
                <a:ea typeface="MS PGothic" charset="-128"/>
                <a:cs typeface="MS PGothic" charset="-128"/>
              </a:rPr>
              <a:t>ここにメニューを入力</a:t>
            </a:r>
          </a:p>
        </p:txBody>
      </p:sp>
      <p:sp>
        <p:nvSpPr>
          <p:cNvPr id="12" name="角丸四角形 11"/>
          <p:cNvSpPr/>
          <p:nvPr/>
        </p:nvSpPr>
        <p:spPr>
          <a:xfrm>
            <a:off x="1966776" y="5281122"/>
            <a:ext cx="1404286" cy="268941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前菜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425764" y="5169061"/>
            <a:ext cx="1093338" cy="80510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正方形/長方形 59"/>
          <p:cNvSpPr/>
          <p:nvPr/>
        </p:nvSpPr>
        <p:spPr>
          <a:xfrm>
            <a:off x="3942912" y="5028160"/>
            <a:ext cx="3547101" cy="1090252"/>
          </a:xfrm>
          <a:prstGeom prst="rect">
            <a:avLst/>
          </a:prstGeom>
          <a:solidFill>
            <a:srgbClr val="F1E4B4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5458158" y="5581265"/>
            <a:ext cx="17636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S PGothic" charset="-128"/>
                <a:ea typeface="MS PGothic" charset="-128"/>
                <a:cs typeface="MS PGothic" charset="-128"/>
              </a:rPr>
              <a:t>ここにメニューを入力</a:t>
            </a:r>
          </a:p>
        </p:txBody>
      </p:sp>
      <p:sp>
        <p:nvSpPr>
          <p:cNvPr id="62" name="角丸四角形 61"/>
          <p:cNvSpPr/>
          <p:nvPr/>
        </p:nvSpPr>
        <p:spPr>
          <a:xfrm>
            <a:off x="5637823" y="5281122"/>
            <a:ext cx="1404286" cy="268941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揚げ物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4096811" y="5169061"/>
            <a:ext cx="1093338" cy="80510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正方形/長方形 64"/>
          <p:cNvSpPr/>
          <p:nvPr/>
        </p:nvSpPr>
        <p:spPr>
          <a:xfrm>
            <a:off x="3942912" y="6243502"/>
            <a:ext cx="3547101" cy="1090252"/>
          </a:xfrm>
          <a:prstGeom prst="rect">
            <a:avLst/>
          </a:prstGeom>
          <a:solidFill>
            <a:srgbClr val="EFD9AE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5458158" y="6796607"/>
            <a:ext cx="17636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S PGothic" charset="-128"/>
                <a:ea typeface="MS PGothic" charset="-128"/>
                <a:cs typeface="MS PGothic" charset="-128"/>
              </a:rPr>
              <a:t>ここにメニューを入力</a:t>
            </a:r>
          </a:p>
        </p:txBody>
      </p:sp>
      <p:sp>
        <p:nvSpPr>
          <p:cNvPr id="67" name="角丸四角形 66"/>
          <p:cNvSpPr/>
          <p:nvPr/>
        </p:nvSpPr>
        <p:spPr>
          <a:xfrm>
            <a:off x="5637823" y="6496464"/>
            <a:ext cx="1404286" cy="268941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焼き鳥</a:t>
            </a:r>
          </a:p>
        </p:txBody>
      </p:sp>
      <p:sp>
        <p:nvSpPr>
          <p:cNvPr id="68" name="正方形/長方形 67"/>
          <p:cNvSpPr/>
          <p:nvPr/>
        </p:nvSpPr>
        <p:spPr>
          <a:xfrm>
            <a:off x="4096811" y="6384403"/>
            <a:ext cx="1093338" cy="80510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正方形/長方形 69"/>
          <p:cNvSpPr/>
          <p:nvPr/>
        </p:nvSpPr>
        <p:spPr>
          <a:xfrm>
            <a:off x="261806" y="6243502"/>
            <a:ext cx="3547101" cy="1090252"/>
          </a:xfrm>
          <a:prstGeom prst="rect">
            <a:avLst/>
          </a:prstGeom>
          <a:solidFill>
            <a:srgbClr val="F1E4B4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1777052" y="6796607"/>
            <a:ext cx="17636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S PGothic" charset="-128"/>
                <a:ea typeface="MS PGothic" charset="-128"/>
                <a:cs typeface="MS PGothic" charset="-128"/>
              </a:rPr>
              <a:t>ここにメニューを入力</a:t>
            </a:r>
          </a:p>
        </p:txBody>
      </p:sp>
      <p:sp>
        <p:nvSpPr>
          <p:cNvPr id="72" name="角丸四角形 71"/>
          <p:cNvSpPr/>
          <p:nvPr/>
        </p:nvSpPr>
        <p:spPr>
          <a:xfrm>
            <a:off x="1956717" y="6496464"/>
            <a:ext cx="1404286" cy="268941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サラダ</a:t>
            </a:r>
          </a:p>
        </p:txBody>
      </p:sp>
      <p:sp>
        <p:nvSpPr>
          <p:cNvPr id="73" name="正方形/長方形 72"/>
          <p:cNvSpPr/>
          <p:nvPr/>
        </p:nvSpPr>
        <p:spPr>
          <a:xfrm>
            <a:off x="415705" y="6384403"/>
            <a:ext cx="1093338" cy="80510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正方形/長方形 76"/>
          <p:cNvSpPr/>
          <p:nvPr/>
        </p:nvSpPr>
        <p:spPr>
          <a:xfrm>
            <a:off x="271865" y="7442347"/>
            <a:ext cx="3547101" cy="1090252"/>
          </a:xfrm>
          <a:prstGeom prst="rect">
            <a:avLst/>
          </a:prstGeom>
          <a:solidFill>
            <a:srgbClr val="EFD9AE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1787111" y="7995452"/>
            <a:ext cx="17636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S PGothic" charset="-128"/>
                <a:ea typeface="MS PGothic" charset="-128"/>
                <a:cs typeface="MS PGothic" charset="-128"/>
              </a:rPr>
              <a:t>ここにメニューを入力</a:t>
            </a:r>
          </a:p>
        </p:txBody>
      </p:sp>
      <p:sp>
        <p:nvSpPr>
          <p:cNvPr id="79" name="角丸四角形 78"/>
          <p:cNvSpPr/>
          <p:nvPr/>
        </p:nvSpPr>
        <p:spPr>
          <a:xfrm>
            <a:off x="1966776" y="7695309"/>
            <a:ext cx="1404286" cy="268941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刺し身</a:t>
            </a:r>
          </a:p>
        </p:txBody>
      </p:sp>
      <p:sp>
        <p:nvSpPr>
          <p:cNvPr id="80" name="正方形/長方形 79"/>
          <p:cNvSpPr/>
          <p:nvPr/>
        </p:nvSpPr>
        <p:spPr>
          <a:xfrm>
            <a:off x="425764" y="7583248"/>
            <a:ext cx="1093338" cy="80510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正方形/長方形 81"/>
          <p:cNvSpPr/>
          <p:nvPr/>
        </p:nvSpPr>
        <p:spPr>
          <a:xfrm>
            <a:off x="3942912" y="7442347"/>
            <a:ext cx="3547101" cy="1090252"/>
          </a:xfrm>
          <a:prstGeom prst="rect">
            <a:avLst/>
          </a:prstGeom>
          <a:solidFill>
            <a:srgbClr val="F1E4B4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5458158" y="7995452"/>
            <a:ext cx="17636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S PGothic" charset="-128"/>
                <a:ea typeface="MS PGothic" charset="-128"/>
                <a:cs typeface="MS PGothic" charset="-128"/>
              </a:rPr>
              <a:t>ここにメニューを入力</a:t>
            </a:r>
          </a:p>
        </p:txBody>
      </p:sp>
      <p:sp>
        <p:nvSpPr>
          <p:cNvPr id="84" name="角丸四角形 83"/>
          <p:cNvSpPr/>
          <p:nvPr/>
        </p:nvSpPr>
        <p:spPr>
          <a:xfrm>
            <a:off x="5637823" y="7695309"/>
            <a:ext cx="1404286" cy="268941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デザート</a:t>
            </a:r>
          </a:p>
        </p:txBody>
      </p:sp>
      <p:sp>
        <p:nvSpPr>
          <p:cNvPr id="85" name="正方形/長方形 84"/>
          <p:cNvSpPr/>
          <p:nvPr/>
        </p:nvSpPr>
        <p:spPr>
          <a:xfrm>
            <a:off x="4096811" y="7583248"/>
            <a:ext cx="1093338" cy="80510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8633012" y="820271"/>
            <a:ext cx="184731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92" name="正方形/長方形 91"/>
          <p:cNvSpPr/>
          <p:nvPr/>
        </p:nvSpPr>
        <p:spPr>
          <a:xfrm>
            <a:off x="-1" y="4160904"/>
            <a:ext cx="7775574" cy="548505"/>
          </a:xfrm>
          <a:prstGeom prst="rect">
            <a:avLst/>
          </a:prstGeom>
          <a:solidFill>
            <a:schemeClr val="tx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3842574" y="4187798"/>
            <a:ext cx="1043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¥</a:t>
            </a:r>
            <a:r>
              <a:rPr kumimoji="1" lang="en-US" altLang="ja-JP" sz="2400" b="1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3,240</a:t>
            </a:r>
            <a:endParaRPr kumimoji="1" lang="ja-JP" altLang="en-US" sz="2400" b="1" dirty="0">
              <a:solidFill>
                <a:schemeClr val="bg1"/>
              </a:solidFill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2979561" y="4280635"/>
            <a:ext cx="893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お一人様</a:t>
            </a:r>
            <a:endParaRPr kumimoji="1" lang="ja-JP" altLang="en-US" sz="1800" b="1" dirty="0">
              <a:solidFill>
                <a:schemeClr val="bg1"/>
              </a:solidFill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678343" y="934384"/>
            <a:ext cx="45993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ここに画像を挿入してください</a:t>
            </a: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455760" y="5282246"/>
            <a:ext cx="1063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>
                <a:solidFill>
                  <a:schemeClr val="bg1"/>
                </a:solidFill>
              </a:rPr>
              <a:t>画像を挿入</a:t>
            </a:r>
            <a:endParaRPr kumimoji="1" lang="en-US" altLang="ja-JP" sz="14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1400" dirty="0">
                <a:solidFill>
                  <a:schemeClr val="bg1"/>
                </a:solidFill>
              </a:rPr>
              <a:t>してください</a:t>
            </a: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455760" y="6518769"/>
            <a:ext cx="1063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>
                <a:solidFill>
                  <a:schemeClr val="bg1"/>
                </a:solidFill>
              </a:rPr>
              <a:t>画像を挿入</a:t>
            </a:r>
            <a:endParaRPr kumimoji="1" lang="en-US" altLang="ja-JP" sz="14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1400" dirty="0">
                <a:solidFill>
                  <a:schemeClr val="bg1"/>
                </a:solidFill>
              </a:rPr>
              <a:t>してください</a:t>
            </a: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455760" y="7704176"/>
            <a:ext cx="1063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>
                <a:solidFill>
                  <a:schemeClr val="bg1"/>
                </a:solidFill>
              </a:rPr>
              <a:t>画像を挿入</a:t>
            </a:r>
            <a:endParaRPr kumimoji="1" lang="en-US" altLang="ja-JP" sz="14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1400" dirty="0">
                <a:solidFill>
                  <a:schemeClr val="bg1"/>
                </a:solidFill>
              </a:rPr>
              <a:t>してください</a:t>
            </a: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4097527" y="5282246"/>
            <a:ext cx="1063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>
                <a:solidFill>
                  <a:schemeClr val="bg1"/>
                </a:solidFill>
              </a:rPr>
              <a:t>画像を挿入</a:t>
            </a:r>
            <a:endParaRPr kumimoji="1" lang="en-US" altLang="ja-JP" sz="14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1400" dirty="0">
                <a:solidFill>
                  <a:schemeClr val="bg1"/>
                </a:solidFill>
              </a:rPr>
              <a:t>してください</a:t>
            </a:r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4097527" y="6518769"/>
            <a:ext cx="1063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>
                <a:solidFill>
                  <a:schemeClr val="bg1"/>
                </a:solidFill>
              </a:rPr>
              <a:t>画像を挿入</a:t>
            </a:r>
            <a:endParaRPr kumimoji="1" lang="en-US" altLang="ja-JP" sz="14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1400" dirty="0">
                <a:solidFill>
                  <a:schemeClr val="bg1"/>
                </a:solidFill>
              </a:rPr>
              <a:t>してください</a:t>
            </a:r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4097527" y="7704176"/>
            <a:ext cx="1063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>
                <a:solidFill>
                  <a:schemeClr val="bg1"/>
                </a:solidFill>
              </a:rPr>
              <a:t>画像を挿入</a:t>
            </a:r>
            <a:endParaRPr kumimoji="1" lang="en-US" altLang="ja-JP" sz="14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1400" dirty="0">
                <a:solidFill>
                  <a:schemeClr val="bg1"/>
                </a:solidFill>
              </a:rPr>
              <a:t>してください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9C951E5A-8F70-4E47-BF69-54CCD662D6A6}"/>
              </a:ext>
            </a:extLst>
          </p:cNvPr>
          <p:cNvSpPr txBox="1"/>
          <p:nvPr/>
        </p:nvSpPr>
        <p:spPr>
          <a:xfrm>
            <a:off x="1531049" y="8747479"/>
            <a:ext cx="47708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S PGothic" charset="-128"/>
                <a:ea typeface="MS PGothic" charset="-128"/>
                <a:cs typeface="MS PGothic" charset="-128"/>
              </a:rPr>
              <a:t>お誕生日サプライズや貸切（</a:t>
            </a:r>
            <a:r>
              <a:rPr kumimoji="1" lang="en-US" altLang="ja-JP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S PGothic" charset="-128"/>
                <a:ea typeface="MS PGothic" charset="-128"/>
                <a:cs typeface="MS PGothic" charset="-128"/>
              </a:rPr>
              <a:t>15</a:t>
            </a:r>
            <a:r>
              <a:rPr kumimoji="1"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S PGothic" charset="-128"/>
                <a:ea typeface="MS PGothic" charset="-128"/>
                <a:cs typeface="MS PGothic" charset="-128"/>
              </a:rPr>
              <a:t>名様</a:t>
            </a:r>
            <a:r>
              <a:rPr kumimoji="1" lang="en-US" altLang="ja-JP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S PGothic" charset="-128"/>
                <a:ea typeface="MS PGothic" charset="-128"/>
                <a:cs typeface="MS PGothic" charset="-128"/>
              </a:rPr>
              <a:t>〜</a:t>
            </a:r>
            <a:r>
              <a:rPr kumimoji="1"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S PGothic" charset="-128"/>
                <a:ea typeface="MS PGothic" charset="-128"/>
                <a:cs typeface="MS PGothic" charset="-128"/>
              </a:rPr>
              <a:t>）なども対応可能です。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5EC08076-E761-9247-9E9F-6677D8A2D594}"/>
              </a:ext>
            </a:extLst>
          </p:cNvPr>
          <p:cNvSpPr txBox="1"/>
          <p:nvPr/>
        </p:nvSpPr>
        <p:spPr>
          <a:xfrm>
            <a:off x="2867153" y="9080208"/>
            <a:ext cx="2098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S PGothic" charset="-128"/>
                <a:ea typeface="MS PGothic" charset="-128"/>
                <a:cs typeface="MS PGothic" charset="-128"/>
              </a:rPr>
              <a:t>お気軽にご相談ください。</a:t>
            </a:r>
            <a:endParaRPr kumimoji="1" lang="ja-JP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7ACDEBFC-D19F-8843-98A5-8E32A6DF07A1}"/>
              </a:ext>
            </a:extLst>
          </p:cNvPr>
          <p:cNvSpPr txBox="1"/>
          <p:nvPr/>
        </p:nvSpPr>
        <p:spPr>
          <a:xfrm>
            <a:off x="3641636" y="10260723"/>
            <a:ext cx="2564195" cy="306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1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東京都江東区豊洲 </a:t>
            </a:r>
            <a:r>
              <a:rPr lang="en-US" altLang="ja-JP" sz="11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3-2-3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0784C4D1-8C9B-E845-B8AE-65ED983D84FB}"/>
              </a:ext>
            </a:extLst>
          </p:cNvPr>
          <p:cNvSpPr txBox="1"/>
          <p:nvPr/>
        </p:nvSpPr>
        <p:spPr>
          <a:xfrm>
            <a:off x="1585056" y="9818574"/>
            <a:ext cx="2564193" cy="637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800" i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焼鳥あすくる</a:t>
            </a:r>
            <a:endParaRPr lang="en-US" altLang="ja-JP" sz="2800" i="1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FA61123B-FAFA-8444-89A9-941CD9018AAC}"/>
              </a:ext>
            </a:extLst>
          </p:cNvPr>
          <p:cNvSpPr txBox="1"/>
          <p:nvPr/>
        </p:nvSpPr>
        <p:spPr>
          <a:xfrm>
            <a:off x="3928206" y="10076874"/>
            <a:ext cx="2234081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1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ご予約受付</a:t>
            </a:r>
            <a:r>
              <a:rPr lang="en-US" altLang="ja-JP" sz="11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 </a:t>
            </a:r>
            <a:r>
              <a:rPr lang="ja-JP" altLang="en-US" sz="11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平日</a:t>
            </a:r>
            <a:r>
              <a:rPr lang="en-US" altLang="ja-JP" sz="11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15:00-25:00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78D8EB6E-122F-8143-8768-201C2C8BE144}"/>
              </a:ext>
            </a:extLst>
          </p:cNvPr>
          <p:cNvSpPr txBox="1"/>
          <p:nvPr/>
        </p:nvSpPr>
        <p:spPr>
          <a:xfrm>
            <a:off x="2835713" y="9716643"/>
            <a:ext cx="4192635" cy="48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2000" i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03-1234-1111</a:t>
            </a:r>
          </a:p>
        </p:txBody>
      </p:sp>
    </p:spTree>
    <p:extLst>
      <p:ext uri="{BB962C8B-B14F-4D97-AF65-F5344CB8AC3E}">
        <p14:creationId xmlns:p14="http://schemas.microsoft.com/office/powerpoint/2010/main" val="908484476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746</TotalTime>
  <Words>226</Words>
  <Application>Microsoft Macintosh PowerPoint</Application>
  <PresentationFormat>ユーザー設定</PresentationFormat>
  <Paragraphs>52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73</cp:revision>
  <cp:lastPrinted>2013-08-08T08:23:13Z</cp:lastPrinted>
  <dcterms:created xsi:type="dcterms:W3CDTF">2013-08-08T01:25:55Z</dcterms:created>
  <dcterms:modified xsi:type="dcterms:W3CDTF">2018-02-03T09:34:36Z</dcterms:modified>
</cp:coreProperties>
</file>