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1D24"/>
    <a:srgbClr val="9B589B"/>
    <a:srgbClr val="FF40FF"/>
    <a:srgbClr val="4C2600"/>
    <a:srgbClr val="663300"/>
    <a:srgbClr val="FFFF66"/>
    <a:srgbClr val="FFFF99"/>
    <a:srgbClr val="B00E17"/>
    <a:srgbClr val="595757"/>
    <a:srgbClr val="905A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54" d="100"/>
          <a:sy n="54" d="100"/>
        </p:scale>
        <p:origin x="2549" y="8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71" d="100"/>
          <a:sy n="71" d="100"/>
        </p:scale>
        <p:origin x="4248" y="4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646" y="-87371"/>
            <a:ext cx="7153836" cy="10041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-22225" y="0"/>
            <a:ext cx="7797800" cy="109077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3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21122" y="6800850"/>
            <a:ext cx="5154453" cy="4106863"/>
          </a:xfrm>
          <a:prstGeom prst="rect">
            <a:avLst/>
          </a:prstGeom>
        </p:spPr>
      </p:pic>
      <p:sp>
        <p:nvSpPr>
          <p:cNvPr id="109" name="正方形/長方形 108"/>
          <p:cNvSpPr/>
          <p:nvPr/>
        </p:nvSpPr>
        <p:spPr>
          <a:xfrm>
            <a:off x="2808077" y="4000489"/>
            <a:ext cx="1170572" cy="4865780"/>
          </a:xfrm>
          <a:prstGeom prst="rect">
            <a:avLst/>
          </a:prstGeom>
          <a:pattFill prst="narHorz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6441552" y="487416"/>
            <a:ext cx="1015663" cy="1201112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本格日本酒</a:t>
            </a:r>
            <a:r>
              <a:rPr lang="ja-JP" altLang="en-US" sz="5400" b="1" dirty="0">
                <a:solidFill>
                  <a:srgbClr val="9B1D24"/>
                </a:solidFill>
                <a:latin typeface="MS Mincho" charset="-128"/>
                <a:ea typeface="MS Mincho" charset="-128"/>
                <a:cs typeface="MS Mincho" charset="-128"/>
              </a:rPr>
              <a:t>居酒屋</a:t>
            </a:r>
            <a:r>
              <a:rPr lang="ja-JP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あすくる</a:t>
            </a:r>
            <a:endParaRPr kumimoji="1" lang="ja-JP" alt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MS Mincho" charset="-128"/>
              <a:ea typeface="MS Mincho" charset="-128"/>
              <a:cs typeface="MS Mincho" charset="-128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5238828" y="9234613"/>
            <a:ext cx="2146742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ja-JP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○○月○○日</a:t>
            </a:r>
            <a:r>
              <a:rPr lang="en-US" altLang="ja-JP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 (</a:t>
            </a:r>
            <a:r>
              <a:rPr lang="ja-JP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月</a:t>
            </a:r>
            <a:r>
              <a:rPr lang="en-US" altLang="ja-JP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)</a:t>
            </a:r>
            <a:endParaRPr kumimoji="1" lang="ja-JP" altLang="en-US" sz="1800" b="1" dirty="0">
              <a:solidFill>
                <a:schemeClr val="tx1">
                  <a:lumMod val="75000"/>
                  <a:lumOff val="25000"/>
                </a:schemeClr>
              </a:solidFill>
              <a:latin typeface="MS Mincho" charset="-128"/>
              <a:ea typeface="MS Mincho" charset="-128"/>
              <a:cs typeface="MS Mincho" charset="-128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141691" y="9354050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OPEN</a:t>
            </a:r>
            <a:endParaRPr kumimoji="1" lang="ja-JP" altLang="en-US" sz="8000" b="1" dirty="0">
              <a:solidFill>
                <a:schemeClr val="tx1">
                  <a:lumMod val="75000"/>
                  <a:lumOff val="25000"/>
                </a:schemeClr>
              </a:solidFill>
              <a:latin typeface="MS Mincho" charset="-128"/>
              <a:ea typeface="MS Mincho" charset="-128"/>
              <a:cs typeface="MS Mincho" charset="-128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4460027" y="632724"/>
            <a:ext cx="1846659" cy="67223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５０種類以上の日本酒が楽しめる日本酒居酒屋が</a:t>
            </a:r>
            <a:endParaRPr lang="en-US" altLang="ja-JP" sz="2400" b="1" dirty="0">
              <a:solidFill>
                <a:schemeClr val="tx1">
                  <a:lumMod val="65000"/>
                  <a:lumOff val="35000"/>
                </a:schemeClr>
              </a:solidFill>
              <a:latin typeface="MS Mincho" charset="-128"/>
              <a:ea typeface="MS Mincho" charset="-128"/>
              <a:cs typeface="MS Mincho" charset="-128"/>
            </a:endParaRPr>
          </a:p>
          <a:p>
            <a:pPr algn="dist">
              <a:lnSpc>
                <a:spcPct val="150000"/>
              </a:lnSpc>
            </a:pPr>
            <a:r>
              <a:rPr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この春、○○駅南口に開店します！</a:t>
            </a:r>
            <a:endParaRPr lang="en-US" altLang="ja-JP" sz="2400" b="1" dirty="0">
              <a:solidFill>
                <a:schemeClr val="tx1">
                  <a:lumMod val="65000"/>
                  <a:lumOff val="35000"/>
                </a:schemeClr>
              </a:solidFill>
              <a:latin typeface="MS Mincho" charset="-128"/>
              <a:ea typeface="MS Mincho" charset="-128"/>
              <a:cs typeface="MS Mincho" charset="-128"/>
            </a:endParaRPr>
          </a:p>
          <a:p>
            <a:pPr algn="dist">
              <a:lnSpc>
                <a:spcPct val="150000"/>
              </a:lnSpc>
            </a:pPr>
            <a:r>
              <a:rPr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奥深い日本酒の世界を是非お楽しみください。</a:t>
            </a: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3385293" y="4292091"/>
            <a:ext cx="493340" cy="29136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dirty="0">
                <a:solidFill>
                  <a:schemeClr val="bg2">
                    <a:lumMod val="50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０３</a:t>
            </a:r>
            <a:r>
              <a:rPr kumimoji="1" lang="ja-JP" altLang="en-US" dirty="0">
                <a:solidFill>
                  <a:schemeClr val="bg2">
                    <a:lumMod val="50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−１２３４−１１１１</a:t>
            </a: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2954677" y="4322356"/>
            <a:ext cx="493340" cy="342657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dist"/>
            <a:r>
              <a:rPr lang="ja-JP" altLang="en-US">
                <a:solidFill>
                  <a:schemeClr val="bg2">
                    <a:lumMod val="50000"/>
                  </a:schemeClr>
                </a:solidFill>
                <a:latin typeface="MS Mincho" charset="-128"/>
                <a:ea typeface="MS Mincho" charset="-128"/>
                <a:cs typeface="MS Mincho" charset="-128"/>
              </a:rPr>
              <a:t>東京都江東区豊洲３ー２ー３</a:t>
            </a:r>
            <a:endParaRPr kumimoji="1" lang="ja-JP" altLang="en-US" dirty="0">
              <a:solidFill>
                <a:schemeClr val="bg2">
                  <a:lumMod val="50000"/>
                </a:schemeClr>
              </a:solidFill>
              <a:latin typeface="MS Mincho" charset="-128"/>
              <a:ea typeface="MS Mincho" charset="-128"/>
              <a:cs typeface="MS Minch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6965768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156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Mincho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2014-07-29T11:34:26Z</dcterms:created>
  <dcterms:modified xsi:type="dcterms:W3CDTF">2018-01-31T10:40:00Z</dcterms:modified>
</cp:coreProperties>
</file>