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3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F1F5"/>
    <a:srgbClr val="9B1D24"/>
    <a:srgbClr val="9B589B"/>
    <a:srgbClr val="FF40FF"/>
    <a:srgbClr val="4C2600"/>
    <a:srgbClr val="663300"/>
    <a:srgbClr val="FFFF66"/>
    <a:srgbClr val="FFFF99"/>
    <a:srgbClr val="B00E17"/>
    <a:srgbClr val="5957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54" d="100"/>
          <a:sy n="54" d="100"/>
        </p:scale>
        <p:origin x="2549" y="8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71" d="100"/>
          <a:sy n="71" d="100"/>
        </p:scale>
        <p:origin x="4248" y="43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9646" y="-87371"/>
            <a:ext cx="7153836" cy="10041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-22225" y="0"/>
            <a:ext cx="7797800" cy="109077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1269" cy="10907713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5434059" y="796310"/>
            <a:ext cx="1200329" cy="8139872"/>
          </a:xfrm>
          <a:prstGeom prst="rect">
            <a:avLst/>
          </a:prstGeom>
          <a:noFill/>
          <a:effectLst>
            <a:glow rad="101600">
              <a:schemeClr val="bg1">
                <a:alpha val="85000"/>
              </a:schemeClr>
            </a:glow>
            <a:outerShdw blurRad="50800" dist="76200" dir="2700000" algn="tl" rotWithShape="0">
              <a:prstClr val="black">
                <a:alpha val="19000"/>
              </a:prstClr>
            </a:outerShdw>
          </a:effectLst>
        </p:spPr>
        <p:txBody>
          <a:bodyPr vert="eaVert" wrap="square" rtlCol="0">
            <a:spAutoFit/>
          </a:bodyPr>
          <a:lstStyle/>
          <a:p>
            <a:r>
              <a:rPr lang="ja-JP" altLang="en-US" sz="6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HGSMinchoE" charset="-128"/>
                <a:ea typeface="HGSMinchoE" charset="-128"/>
                <a:cs typeface="HGSMinchoE" charset="-128"/>
              </a:rPr>
              <a:t>海鮮酒場あすくる</a:t>
            </a:r>
            <a:endParaRPr kumimoji="1" lang="ja-JP" altLang="en-US" sz="6600" b="1" dirty="0">
              <a:solidFill>
                <a:schemeClr val="tx1">
                  <a:lumMod val="65000"/>
                  <a:lumOff val="35000"/>
                </a:schemeClr>
              </a:solidFill>
              <a:latin typeface="HGSMinchoE" charset="-128"/>
              <a:ea typeface="HGSMinchoE" charset="-128"/>
              <a:cs typeface="HGSMinchoE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187312" y="9297208"/>
            <a:ext cx="2105063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ja-JP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○○月○○日</a:t>
            </a:r>
            <a:r>
              <a:rPr lang="en-US" altLang="ja-JP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 (</a:t>
            </a:r>
            <a:r>
              <a:rPr lang="ja-JP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月</a:t>
            </a:r>
            <a:r>
              <a:rPr lang="en-US" altLang="ja-JP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)</a:t>
            </a:r>
            <a:endParaRPr kumimoji="1" lang="ja-JP" alt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639450" y="9473355"/>
            <a:ext cx="26629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6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charset="0"/>
                <a:ea typeface="Arial Black" charset="0"/>
                <a:cs typeface="Arial Black" charset="0"/>
              </a:rPr>
              <a:t>OPEN</a:t>
            </a:r>
            <a:endParaRPr kumimoji="1" lang="ja-JP" altLang="en-US" sz="6600" b="1" spc="-300" dirty="0">
              <a:solidFill>
                <a:schemeClr val="tx1">
                  <a:lumMod val="75000"/>
                  <a:lumOff val="25000"/>
                </a:schemeClr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594402" y="856909"/>
            <a:ext cx="2400657" cy="7889339"/>
          </a:xfrm>
          <a:prstGeom prst="rect">
            <a:avLst/>
          </a:prstGeom>
          <a:noFill/>
          <a:effectLst>
            <a:outerShdw blurRad="50800" dist="76200" dir="2700000" algn="tl" rotWithShape="0">
              <a:prstClr val="black">
                <a:alpha val="19000"/>
              </a:prstClr>
            </a:outerShdw>
          </a:effectLst>
        </p:spPr>
        <p:txBody>
          <a:bodyPr vert="eaVert" wrap="non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ja-JP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HGSMinchoE" charset="-128"/>
                <a:ea typeface="HGSMinchoE" charset="-128"/>
                <a:cs typeface="HGSMinchoE" charset="-128"/>
              </a:rPr>
              <a:t>テキストを入れてください。テキストをい</a:t>
            </a:r>
            <a:endParaRPr lang="en-US" altLang="ja-JP" sz="3200" dirty="0">
              <a:solidFill>
                <a:schemeClr val="tx1">
                  <a:lumMod val="65000"/>
                  <a:lumOff val="35000"/>
                </a:schemeClr>
              </a:solidFill>
              <a:latin typeface="HGSMinchoE" charset="-128"/>
              <a:ea typeface="HGSMinchoE" charset="-128"/>
              <a:cs typeface="HGSMinchoE" charset="-128"/>
            </a:endParaRPr>
          </a:p>
          <a:p>
            <a:pPr algn="dist">
              <a:lnSpc>
                <a:spcPct val="150000"/>
              </a:lnSpc>
            </a:pPr>
            <a:r>
              <a:rPr lang="ja-JP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HGSMinchoE" charset="-128"/>
                <a:ea typeface="HGSMinchoE" charset="-128"/>
                <a:cs typeface="HGSMinchoE" charset="-128"/>
              </a:rPr>
              <a:t>れてください。テキストをいれてください</a:t>
            </a:r>
            <a:endParaRPr lang="en-US" altLang="ja-JP" sz="3200" dirty="0">
              <a:solidFill>
                <a:schemeClr val="tx1">
                  <a:lumMod val="65000"/>
                  <a:lumOff val="35000"/>
                </a:schemeClr>
              </a:solidFill>
              <a:latin typeface="HGSMinchoE" charset="-128"/>
              <a:ea typeface="HGSMinchoE" charset="-128"/>
              <a:cs typeface="HGSMinchoE" charset="-128"/>
            </a:endParaRPr>
          </a:p>
          <a:p>
            <a:pPr algn="dist">
              <a:lnSpc>
                <a:spcPct val="150000"/>
              </a:lnSpc>
            </a:pPr>
            <a:r>
              <a:rPr lang="ja-JP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HGSMinchoE" charset="-128"/>
                <a:ea typeface="HGSMinchoE" charset="-128"/>
                <a:cs typeface="HGSMinchoE" charset="-128"/>
              </a:rPr>
              <a:t>テキストをいれてください。</a:t>
            </a:r>
            <a:endParaRPr lang="en-US" altLang="ja-JP" sz="3200" dirty="0">
              <a:solidFill>
                <a:schemeClr val="tx1">
                  <a:lumMod val="65000"/>
                  <a:lumOff val="35000"/>
                </a:schemeClr>
              </a:solidFill>
              <a:latin typeface="HGSMinchoE" charset="-128"/>
              <a:ea typeface="HGSMinchoE" charset="-128"/>
              <a:cs typeface="HGSMinchoE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228958" y="899433"/>
            <a:ext cx="677108" cy="54121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ja-JP" altLang="en-US" sz="3200" b="1">
                <a:solidFill>
                  <a:schemeClr val="bg2">
                    <a:lumMod val="50000"/>
                  </a:schemeClr>
                </a:solidFill>
                <a:latin typeface="MS Mincho" charset="-128"/>
                <a:ea typeface="MS Mincho" charset="-128"/>
                <a:cs typeface="MS Mincho" charset="-128"/>
              </a:rPr>
              <a:t>☎０３</a:t>
            </a:r>
            <a:r>
              <a:rPr kumimoji="1" lang="ja-JP" altLang="en-US" sz="3200" b="1">
                <a:solidFill>
                  <a:schemeClr val="bg2">
                    <a:lumMod val="50000"/>
                  </a:schemeClr>
                </a:solidFill>
                <a:latin typeface="MS Mincho" charset="-128"/>
                <a:ea typeface="MS Mincho" charset="-128"/>
                <a:cs typeface="MS Mincho" charset="-128"/>
              </a:rPr>
              <a:t>−１２３４−１１１１</a:t>
            </a:r>
            <a:endParaRPr kumimoji="1" lang="ja-JP" altLang="en-US" sz="3200" b="1" dirty="0">
              <a:solidFill>
                <a:schemeClr val="bg2">
                  <a:lumMod val="50000"/>
                </a:schemeClr>
              </a:solidFill>
              <a:latin typeface="MS Mincho" charset="-128"/>
              <a:ea typeface="MS Mincho" charset="-128"/>
              <a:cs typeface="MS Mincho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45253" y="1398543"/>
            <a:ext cx="492443" cy="336406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dist"/>
            <a:r>
              <a:rPr lang="ja-JP" altLang="en-US" sz="2000" b="1">
                <a:solidFill>
                  <a:schemeClr val="bg2">
                    <a:lumMod val="50000"/>
                  </a:schemeClr>
                </a:solidFill>
                <a:latin typeface="MS Mincho" charset="-128"/>
                <a:ea typeface="MS Mincho" charset="-128"/>
                <a:cs typeface="MS Mincho" charset="-128"/>
              </a:rPr>
              <a:t>東京都江東区豊洲３ー２ー３</a:t>
            </a:r>
            <a:endParaRPr kumimoji="1" lang="ja-JP" altLang="en-US" sz="2000" b="1" dirty="0">
              <a:solidFill>
                <a:schemeClr val="bg2">
                  <a:lumMod val="50000"/>
                </a:schemeClr>
              </a:solidFill>
              <a:latin typeface="MS Mincho" charset="-128"/>
              <a:ea typeface="MS Mincho" charset="-128"/>
              <a:cs typeface="MS Mincho" charset="-128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6449">
            <a:off x="5777346" y="-155403"/>
            <a:ext cx="2191308" cy="3075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133964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148</Words>
  <Application>Microsoft Office PowerPoint</Application>
  <PresentationFormat>ユーザー設定</PresentationFormat>
  <Paragraphs>25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HGSMinchoE</vt:lpstr>
      <vt:lpstr>HG丸ｺﾞｼｯｸM-PRO</vt:lpstr>
      <vt:lpstr>ＭＳ Ｐゴシック</vt:lpstr>
      <vt:lpstr>MS Mincho</vt:lpstr>
      <vt:lpstr>Meiryo</vt:lpstr>
      <vt:lpstr>Arial</vt:lpstr>
      <vt:lpstr>Arial Black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2014-07-29T11:34:26Z</dcterms:created>
  <dcterms:modified xsi:type="dcterms:W3CDTF">2018-01-31T10:40:45Z</dcterms:modified>
</cp:coreProperties>
</file>