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24430"/>
    <a:srgbClr val="EA6CA5"/>
    <a:srgbClr val="FF76B7"/>
    <a:srgbClr val="FEF339"/>
    <a:srgbClr val="6EB502"/>
    <a:srgbClr val="9BE423"/>
    <a:srgbClr val="10CFD8"/>
    <a:srgbClr val="FEA501"/>
    <a:srgbClr val="15A3BA"/>
    <a:srgbClr val="18A5A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671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6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図 10">
            <a:extLst>
              <a:ext uri="{FF2B5EF4-FFF2-40B4-BE49-F238E27FC236}">
                <a16:creationId xmlns:a16="http://schemas.microsoft.com/office/drawing/2014/main" id="{1BAF18AA-C98C-4848-BDBE-AA62D54B8BFD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 rot="16200000">
            <a:off x="-1566068" y="1566068"/>
            <a:ext cx="10907717" cy="7775575"/>
          </a:xfrm>
          <a:prstGeom prst="rect">
            <a:avLst/>
          </a:prstGeom>
        </p:spPr>
      </p:pic>
      <p:sp>
        <p:nvSpPr>
          <p:cNvPr id="43" name="正方形/長方形 42"/>
          <p:cNvSpPr/>
          <p:nvPr/>
        </p:nvSpPr>
        <p:spPr>
          <a:xfrm>
            <a:off x="0" y="9575763"/>
            <a:ext cx="7775575" cy="1331950"/>
          </a:xfrm>
          <a:prstGeom prst="rect">
            <a:avLst/>
          </a:prstGeom>
          <a:solidFill>
            <a:schemeClr val="tx1">
              <a:alpha val="2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497306" y="6394134"/>
            <a:ext cx="433644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000" b="1" dirty="0"/>
              <a:t>キャンペーン</a:t>
            </a:r>
            <a:endParaRPr kumimoji="1" lang="ja-JP" altLang="en-US" sz="60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60545" y="5276120"/>
            <a:ext cx="4493538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200" b="1" dirty="0"/>
              <a:t>買取強化</a:t>
            </a:r>
            <a:endParaRPr kumimoji="1" lang="ja-JP" altLang="en-US" sz="8200" b="1" dirty="0"/>
          </a:p>
        </p:txBody>
      </p:sp>
      <p:sp>
        <p:nvSpPr>
          <p:cNvPr id="3" name="角丸四角形 2"/>
          <p:cNvSpPr/>
          <p:nvPr/>
        </p:nvSpPr>
        <p:spPr>
          <a:xfrm>
            <a:off x="598838" y="7441881"/>
            <a:ext cx="4165464" cy="465221"/>
          </a:xfrm>
          <a:prstGeom prst="roundRect">
            <a:avLst>
              <a:gd name="adj" fmla="val 50000"/>
            </a:avLst>
          </a:prstGeom>
          <a:solidFill>
            <a:srgbClr val="C2443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b="1" dirty="0"/>
              <a:t>お持込から</a:t>
            </a:r>
            <a:r>
              <a:rPr lang="en-US" altLang="ja-JP" sz="2000" b="1" dirty="0"/>
              <a:t>30</a:t>
            </a:r>
            <a:r>
              <a:rPr lang="ja-JP" altLang="en-US" sz="2000" b="1" dirty="0"/>
              <a:t>分で査定完了！</a:t>
            </a: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497306" y="8134584"/>
            <a:ext cx="526137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※ </a:t>
            </a:r>
            <a:r>
              <a:rPr lang="ja-JP" altLang="en-US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査定にあたり、身分証明証が必要です。</a:t>
            </a:r>
            <a:endParaRPr lang="en-US" altLang="ja-JP" sz="16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kumimoji="1" lang="en-US" altLang="ja-JP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※</a:t>
            </a:r>
            <a:r>
              <a:rPr lang="en-US" altLang="ja-JP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ja-JP" altLang="en-US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査定の結果、買取金額がつかない可能性もございます。</a:t>
            </a:r>
            <a:endParaRPr lang="en-US" altLang="ja-JP" sz="16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　　あらかじめご了承ください。</a:t>
            </a:r>
            <a:endParaRPr kumimoji="1" lang="ja-JP" altLang="en-US" sz="16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598839" y="9792182"/>
            <a:ext cx="1246004" cy="88934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/>
              <a:t>ここに地図を入れてください</a:t>
            </a:r>
            <a:endParaRPr kumimoji="1" lang="ja-JP" altLang="en-US" sz="1200" dirty="0"/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2098349" y="9592321"/>
            <a:ext cx="3834832" cy="75469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en-US" altLang="ja-JP" sz="3200" b="1" i="1" dirty="0">
                <a:solidFill>
                  <a:schemeClr val="bg1"/>
                </a:solidFill>
              </a:rPr>
              <a:t>RECYCLE SHOP ASKUL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2098349" y="10235028"/>
            <a:ext cx="452239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600" b="1" dirty="0">
                <a:solidFill>
                  <a:schemeClr val="bg1"/>
                </a:solidFill>
                <a:latin typeface="+mn-ea"/>
              </a:rPr>
              <a:t>東京都江東区豊洲 </a:t>
            </a:r>
            <a:r>
              <a:rPr lang="en-US" altLang="ja-JP" sz="1600" b="1" dirty="0">
                <a:solidFill>
                  <a:schemeClr val="bg1"/>
                </a:solidFill>
                <a:latin typeface="+mn-ea"/>
              </a:rPr>
              <a:t>3-2-3</a:t>
            </a:r>
            <a:r>
              <a:rPr lang="ja-JP" altLang="en-US" sz="1600" b="1" dirty="0">
                <a:solidFill>
                  <a:schemeClr val="bg1"/>
                </a:solidFill>
                <a:latin typeface="+mn-ea"/>
              </a:rPr>
              <a:t>　</a:t>
            </a:r>
            <a:r>
              <a:rPr lang="en-US" altLang="ja-JP" sz="1600" b="1" dirty="0">
                <a:solidFill>
                  <a:schemeClr val="bg1"/>
                </a:solidFill>
                <a:latin typeface="+mn-ea"/>
              </a:rPr>
              <a:t>JR</a:t>
            </a:r>
            <a:r>
              <a:rPr lang="ja-JP" altLang="en-US" sz="1600" b="1" dirty="0">
                <a:solidFill>
                  <a:schemeClr val="bg1"/>
                </a:solidFill>
                <a:latin typeface="+mn-ea"/>
              </a:rPr>
              <a:t>○○駅から徒歩</a:t>
            </a:r>
            <a:r>
              <a:rPr lang="en-US" altLang="ja-JP" sz="1600" b="1" dirty="0">
                <a:solidFill>
                  <a:schemeClr val="bg1"/>
                </a:solidFill>
                <a:latin typeface="+mn-ea"/>
              </a:rPr>
              <a:t>5</a:t>
            </a:r>
            <a:r>
              <a:rPr lang="ja-JP" altLang="en-US" sz="1600" b="1" dirty="0">
                <a:solidFill>
                  <a:schemeClr val="bg1"/>
                </a:solidFill>
                <a:latin typeface="+mn-ea"/>
              </a:rPr>
              <a:t>分</a:t>
            </a:r>
            <a:endParaRPr kumimoji="1" lang="en-US" altLang="ja-JP" sz="1600" b="1" dirty="0">
              <a:solidFill>
                <a:schemeClr val="bg1"/>
              </a:solidFill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908484476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156</Words>
  <Application>Microsoft Office PowerPoint</Application>
  <PresentationFormat>ユーザー設定</PresentationFormat>
  <Paragraphs>26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2018-01-31T11:04:19Z</dcterms:created>
  <dcterms:modified xsi:type="dcterms:W3CDTF">2018-01-31T11:04:21Z</dcterms:modified>
</cp:coreProperties>
</file>