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4430"/>
    <a:srgbClr val="EA6CA5"/>
    <a:srgbClr val="FF76B7"/>
    <a:srgbClr val="FEF339"/>
    <a:srgbClr val="6EB502"/>
    <a:srgbClr val="9BE423"/>
    <a:srgbClr val="10CFD8"/>
    <a:srgbClr val="FEA501"/>
    <a:srgbClr val="15A3BA"/>
    <a:srgbClr val="18A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1BAF18AA-C98C-4848-BDBE-AA62D54B8B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-1566068" y="1566068"/>
            <a:ext cx="10907717" cy="7775575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9575763"/>
            <a:ext cx="7775575" cy="1331950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7306" y="6394134"/>
            <a:ext cx="4336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dirty="0"/>
              <a:t>キャンペーン</a:t>
            </a:r>
            <a:endParaRPr kumimoji="1" lang="ja-JP" altLang="en-US" sz="60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0545" y="5276120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00" b="1" dirty="0"/>
              <a:t>買取強化</a:t>
            </a:r>
            <a:endParaRPr kumimoji="1" lang="ja-JP" altLang="en-US" sz="8200" b="1" dirty="0"/>
          </a:p>
        </p:txBody>
      </p:sp>
      <p:sp>
        <p:nvSpPr>
          <p:cNvPr id="3" name="角丸四角形 2"/>
          <p:cNvSpPr/>
          <p:nvPr/>
        </p:nvSpPr>
        <p:spPr>
          <a:xfrm>
            <a:off x="598838" y="7441881"/>
            <a:ext cx="4165464" cy="465221"/>
          </a:xfrm>
          <a:prstGeom prst="roundRect">
            <a:avLst>
              <a:gd name="adj" fmla="val 50000"/>
            </a:avLst>
          </a:prstGeom>
          <a:solidFill>
            <a:srgbClr val="C24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お持込から</a:t>
            </a:r>
            <a:r>
              <a:rPr lang="en-US" altLang="ja-JP" sz="2000" b="1" dirty="0"/>
              <a:t>30</a:t>
            </a:r>
            <a:r>
              <a:rPr lang="ja-JP" altLang="en-US" sz="2000" b="1" dirty="0"/>
              <a:t>分で査定完了！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7306" y="8134584"/>
            <a:ext cx="52613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 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査定にあたり、身分証明証が必要です。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査定の結果、買取金額がつかない可能性もございます。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　あらかじめご了承ください。</a:t>
            </a:r>
            <a:endParaRPr kumimoji="1" lang="ja-JP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8839" y="9792182"/>
            <a:ext cx="1246004" cy="889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ここに地図を入れてください</a:t>
            </a:r>
            <a:endParaRPr kumimoji="1" lang="ja-JP" altLang="en-US" sz="1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098349" y="9592321"/>
            <a:ext cx="3834832" cy="754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3200" b="1" i="1" dirty="0">
                <a:solidFill>
                  <a:schemeClr val="bg1"/>
                </a:solidFill>
              </a:rPr>
              <a:t>RECYCLE SHOP ASKUL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098349" y="10235028"/>
            <a:ext cx="4522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n-ea"/>
              </a:rPr>
              <a:t>3-2-3</a:t>
            </a:r>
            <a:r>
              <a:rPr lang="ja-JP" altLang="en-US" sz="1600" b="1" dirty="0">
                <a:solidFill>
                  <a:schemeClr val="bg1"/>
                </a:solidFill>
                <a:latin typeface="+mn-ea"/>
              </a:rPr>
              <a:t>　</a:t>
            </a:r>
            <a:r>
              <a:rPr lang="en-US" altLang="ja-JP" sz="1600" b="1" dirty="0">
                <a:solidFill>
                  <a:schemeClr val="bg1"/>
                </a:solidFill>
                <a:latin typeface="+mn-ea"/>
              </a:rPr>
              <a:t>JR</a:t>
            </a:r>
            <a:r>
              <a:rPr lang="ja-JP" altLang="en-US" sz="1600" b="1" dirty="0">
                <a:solidFill>
                  <a:schemeClr val="bg1"/>
                </a:solidFill>
                <a:latin typeface="+mn-ea"/>
              </a:rPr>
              <a:t>○○駅から徒歩</a:t>
            </a:r>
            <a:r>
              <a:rPr lang="en-US" altLang="ja-JP" sz="1600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ja-JP" altLang="en-US" sz="1600" b="1" dirty="0">
                <a:solidFill>
                  <a:schemeClr val="bg1"/>
                </a:solidFill>
                <a:latin typeface="+mn-ea"/>
              </a:rPr>
              <a:t>分</a:t>
            </a:r>
            <a:endParaRPr kumimoji="1" lang="en-US" altLang="ja-JP" sz="16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2018-01-31T11:04:19Z</dcterms:created>
  <dcterms:modified xsi:type="dcterms:W3CDTF">2018-01-31T11:04:21Z</dcterms:modified>
</cp:coreProperties>
</file>