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1B02"/>
    <a:srgbClr val="A6493A"/>
    <a:srgbClr val="3A1D00"/>
    <a:srgbClr val="CC0000"/>
    <a:srgbClr val="A50021"/>
    <a:srgbClr val="FF5050"/>
    <a:srgbClr val="FF7C80"/>
    <a:srgbClr val="FF9999"/>
    <a:srgbClr val="F4F4F4"/>
    <a:srgbClr val="E6D6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4" autoAdjust="0"/>
    <p:restoredTop sz="94660"/>
  </p:normalViewPr>
  <p:slideViewPr>
    <p:cSldViewPr snapToGrid="0">
      <p:cViewPr varScale="1">
        <p:scale>
          <a:sx n="71" d="100"/>
          <a:sy n="71" d="100"/>
        </p:scale>
        <p:origin x="3288" y="20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2/3/18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6914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75" r="30367"/>
          <a:stretch/>
        </p:blipFill>
        <p:spPr>
          <a:xfrm>
            <a:off x="0" y="0"/>
            <a:ext cx="7775576" cy="1090771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191420" y="2062587"/>
            <a:ext cx="69027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b="1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CAFÉ ASKUL</a:t>
            </a:r>
            <a:endParaRPr kumimoji="1" lang="ja-JP" altLang="en-US" sz="6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33324" y="3162181"/>
            <a:ext cx="2929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2018 12/10</a:t>
            </a:r>
            <a:endParaRPr kumimoji="1" lang="ja-JP" altLang="en-US" sz="36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579554" y="3614618"/>
            <a:ext cx="47692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500" b="1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OPEN</a:t>
            </a:r>
            <a:endParaRPr kumimoji="1" lang="ja-JP" altLang="en-US" sz="115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0" y="8823157"/>
            <a:ext cx="7775572" cy="2084555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Picture 7" descr="\\SERVER\mac-share\塚本\アスクルばらしたpng\CAFE\地図スペー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26" y="9205108"/>
            <a:ext cx="2403929" cy="135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402672" y="9407396"/>
            <a:ext cx="3467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solidFill>
                  <a:srgbClr val="3A1D00"/>
                </a:solidFill>
                <a:latin typeface="Arial Black" charset="0"/>
                <a:ea typeface="Arial Black" charset="0"/>
                <a:cs typeface="Arial Black" charset="0"/>
              </a:rPr>
              <a:t>CAFÉ ASKUL</a:t>
            </a:r>
            <a:endParaRPr lang="ja-JP" altLang="en-US" sz="3600" b="1" dirty="0">
              <a:solidFill>
                <a:srgbClr val="3A1D00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80612" y="9988237"/>
            <a:ext cx="41317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１０</a:t>
            </a:r>
            <a:r>
              <a:rPr lang="en-US" altLang="ja-JP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:</a:t>
            </a:r>
            <a:r>
              <a:rPr lang="zh-TW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００～２２</a:t>
            </a:r>
            <a:r>
              <a:rPr lang="en-US" altLang="ja-JP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:</a:t>
            </a:r>
            <a:r>
              <a:rPr lang="zh-TW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００</a:t>
            </a:r>
            <a:r>
              <a:rPr lang="en-US" altLang="ja-JP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(</a:t>
            </a:r>
            <a:r>
              <a:rPr lang="zh-TW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不定休</a:t>
            </a:r>
            <a:r>
              <a:rPr lang="en-US" altLang="ja-JP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)</a:t>
            </a:r>
            <a:r>
              <a:rPr lang="zh-TW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　東京都江東区豊洲３－２－３</a:t>
            </a:r>
            <a:endParaRPr lang="ja-JP" altLang="en-US" sz="1400" dirty="0">
              <a:solidFill>
                <a:srgbClr val="3A1D00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03801" y="10281931"/>
            <a:ext cx="42667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4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０３－１２３４－１１１１　　</a:t>
            </a:r>
            <a:r>
              <a:rPr lang="en-US" altLang="ja-JP" sz="1400" dirty="0">
                <a:solidFill>
                  <a:srgbClr val="3A1D00"/>
                </a:solidFill>
                <a:latin typeface="小塚ゴシック Pr6N B" pitchFamily="34" charset="-128"/>
                <a:ea typeface="小塚ゴシック Pr6N B" pitchFamily="34" charset="-128"/>
              </a:rPr>
              <a:t>http://www.askult.com/</a:t>
            </a:r>
            <a:endParaRPr lang="ja-JP" altLang="en-US" sz="1400" dirty="0">
              <a:solidFill>
                <a:srgbClr val="3A1D00"/>
              </a:solidFill>
              <a:latin typeface="小塚ゴシック Pr6N B" pitchFamily="34" charset="-128"/>
              <a:ea typeface="小塚ゴシック Pr6N B" pitchFamily="34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879998" y="9698844"/>
            <a:ext cx="697627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/>
              <a:t>地図</a:t>
            </a:r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21496" y="9128380"/>
            <a:ext cx="1699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本格</a:t>
            </a:r>
            <a:r>
              <a:rPr lang="ja-JP" altLang="en-US" sz="1400" dirty="0"/>
              <a:t>コーヒーのお店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10079" y="6559824"/>
            <a:ext cx="5157388" cy="10183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kumimoji="1" lang="ja-JP" altLang="en-US" b="1" dirty="0">
                <a:ln/>
                <a:solidFill>
                  <a:schemeClr val="bg1"/>
                </a:solidFill>
              </a:rPr>
              <a:t>テキストを入れてください。</a:t>
            </a:r>
            <a:r>
              <a:rPr lang="ja-JP" altLang="en-US" b="1" dirty="0">
                <a:ln/>
                <a:solidFill>
                  <a:schemeClr val="bg1"/>
                </a:solidFill>
              </a:rPr>
              <a:t>テキストを入れてください。テキストを入れてください。テキストを入れてください。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179617774"/>
      </p:ext>
    </p:extLst>
  </p:cSld>
  <p:clrMapOvr>
    <a:masterClrMapping/>
  </p:clrMapOvr>
</p:sld>
</file>

<file path=ppt/theme/theme1.xml><?xml version="1.0" encoding="utf-8"?>
<a:theme xmlns:a="http://schemas.openxmlformats.org/drawingml/2006/main" name="1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14BBAA0-EBDA-4F80-B5E5-6A060B58EB30}" vid="{E91C9F3B-FA2D-4D28-9E30-9B6A997020B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147</Words>
  <Application>Microsoft Macintosh PowerPoint</Application>
  <PresentationFormat>ユーザー設定</PresentationFormat>
  <Paragraphs>26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HGP明朝E</vt:lpstr>
      <vt:lpstr>HG丸ｺﾞｼｯｸM-PRO</vt:lpstr>
      <vt:lpstr>ＭＳ Ｐゴシック</vt:lpstr>
      <vt:lpstr>小塚ゴシック Pr6N B</vt:lpstr>
      <vt:lpstr>Arial</vt:lpstr>
      <vt:lpstr>Arial Black</vt:lpstr>
      <vt:lpstr>Calibri</vt:lpstr>
      <vt:lpstr>Calibri Light</vt:lpstr>
      <vt:lpstr>11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2013-07-04T11:22:33Z</dcterms:created>
  <dcterms:modified xsi:type="dcterms:W3CDTF">2018-02-03T07:31:28Z</dcterms:modified>
</cp:coreProperties>
</file>