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3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D2DF"/>
    <a:srgbClr val="EDACB7"/>
    <a:srgbClr val="FAF4B2"/>
    <a:srgbClr val="FFFDDB"/>
    <a:srgbClr val="232725"/>
    <a:srgbClr val="111311"/>
    <a:srgbClr val="0D100C"/>
    <a:srgbClr val="1F58A9"/>
    <a:srgbClr val="FF6699"/>
    <a:srgbClr val="7753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2018/2/26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2018/2/26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正方形/長方形 53"/>
          <p:cNvSpPr/>
          <p:nvPr/>
        </p:nvSpPr>
        <p:spPr>
          <a:xfrm>
            <a:off x="355551" y="9645829"/>
            <a:ext cx="440206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24</a:t>
            </a:r>
            <a:r>
              <a:rPr lang="ja-JP" altLang="en-US" sz="20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時間営業・年中無休・駐車場完備 </a:t>
            </a:r>
          </a:p>
          <a:p>
            <a:r>
              <a:rPr lang="ja-JP" altLang="en-US" sz="2400" b="1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コインランドリー　アスクル</a:t>
            </a:r>
          </a:p>
          <a:p>
            <a:r>
              <a:rPr lang="en-US" altLang="ja-JP" sz="16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〒135-0061 </a:t>
            </a:r>
            <a:r>
              <a:rPr lang="ja-JP" altLang="en-US" sz="16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東京都江東区豊洲</a:t>
            </a:r>
            <a:r>
              <a:rPr lang="en-US" altLang="ja-JP" sz="1600" dirty="0">
                <a:solidFill>
                  <a:schemeClr val="bg1"/>
                </a:solidFill>
                <a:latin typeface="メイリオ"/>
                <a:ea typeface="メイリオ"/>
                <a:cs typeface="メイリオ"/>
              </a:rPr>
              <a:t>3-2-3 </a:t>
            </a:r>
          </a:p>
          <a:p>
            <a:endParaRPr lang="en-US" altLang="ja-JP" sz="1600" dirty="0">
              <a:solidFill>
                <a:schemeClr val="bg1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2" name="図 1" descr="レイヤー-1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2869" r="500"/>
          <a:stretch/>
        </p:blipFill>
        <p:spPr>
          <a:xfrm>
            <a:off x="0" y="0"/>
            <a:ext cx="7775575" cy="10907714"/>
          </a:xfrm>
          <a:prstGeom prst="rect">
            <a:avLst/>
          </a:prstGeom>
        </p:spPr>
      </p:pic>
      <p:sp>
        <p:nvSpPr>
          <p:cNvPr id="25" name="テキスト ボックス 24"/>
          <p:cNvSpPr txBox="1"/>
          <p:nvPr/>
        </p:nvSpPr>
        <p:spPr>
          <a:xfrm>
            <a:off x="2610674" y="7635825"/>
            <a:ext cx="2864954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fontAlgn="b"/>
            <a:r>
              <a:rPr lang="en-US" altLang="ja-JP" sz="20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0D100C"/>
                </a:solidFill>
                <a:latin typeface="メイリオ"/>
                <a:ea typeface="メイリオ"/>
                <a:cs typeface="メイリオ"/>
              </a:rPr>
              <a:t>LUNCH TIME</a:t>
            </a:r>
          </a:p>
          <a:p>
            <a:pPr algn="ctr" fontAlgn="b"/>
            <a:r>
              <a:rPr lang="en-US" altLang="ja-JP" sz="20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0D100C"/>
                </a:solidFill>
                <a:latin typeface="メイリオ"/>
                <a:ea typeface="メイリオ"/>
                <a:cs typeface="メイリオ"/>
              </a:rPr>
              <a:t>11:00~15:00</a:t>
            </a:r>
          </a:p>
          <a:p>
            <a:pPr algn="ctr" fontAlgn="b"/>
            <a:r>
              <a:rPr lang="en-US" altLang="ja-JP" sz="14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0D100C"/>
                </a:solidFill>
                <a:latin typeface="メイリオ"/>
                <a:ea typeface="メイリオ"/>
                <a:cs typeface="メイリオ"/>
              </a:rPr>
              <a:t>&lt;14:30(LO)&gt; </a:t>
            </a:r>
            <a:endParaRPr lang="ja-JP" altLang="en-US" sz="1400" b="1" dirty="0">
              <a:ln w="19050" cmpd="sng">
                <a:solidFill>
                  <a:schemeClr val="tx1">
                    <a:lumMod val="50000"/>
                    <a:lumOff val="50000"/>
                    <a:alpha val="33000"/>
                  </a:schemeClr>
                </a:solidFill>
              </a:ln>
              <a:solidFill>
                <a:srgbClr val="0D100C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2255013" y="3242092"/>
            <a:ext cx="3241370" cy="7386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fontAlgn="b"/>
            <a:r>
              <a:rPr lang="ja-JP" altLang="en-US" sz="20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0D100C"/>
                </a:solidFill>
                <a:latin typeface="メイリオ"/>
                <a:ea typeface="メイリオ"/>
                <a:cs typeface="メイリオ"/>
              </a:rPr>
              <a:t>週替わり</a:t>
            </a:r>
            <a:r>
              <a:rPr lang="en-US" altLang="ja-JP" sz="20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0D100C"/>
                </a:solidFill>
                <a:latin typeface="メイリオ"/>
                <a:ea typeface="メイリオ"/>
                <a:cs typeface="メイリオ"/>
              </a:rPr>
              <a:t> </a:t>
            </a:r>
          </a:p>
          <a:p>
            <a:pPr algn="ctr" fontAlgn="b"/>
            <a:r>
              <a:rPr lang="en-US" altLang="ja-JP" sz="28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0D100C"/>
                </a:solidFill>
                <a:latin typeface="メイリオ"/>
                <a:ea typeface="メイリオ"/>
                <a:cs typeface="メイリオ"/>
              </a:rPr>
              <a:t>LUNCH MENU</a:t>
            </a:r>
            <a:endParaRPr lang="ja-JP" altLang="en-US" sz="1800" b="1" dirty="0">
              <a:ln w="19050" cmpd="sng">
                <a:solidFill>
                  <a:schemeClr val="tx1">
                    <a:lumMod val="50000"/>
                    <a:lumOff val="50000"/>
                    <a:alpha val="33000"/>
                  </a:schemeClr>
                </a:solidFill>
              </a:ln>
              <a:solidFill>
                <a:srgbClr val="0D100C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226221" y="4755961"/>
            <a:ext cx="5098213" cy="69710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fontAlgn="b"/>
            <a:r>
              <a:rPr lang="en-US" altLang="ja-JP" sz="28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chemeClr val="bg2"/>
                </a:solidFill>
                <a:latin typeface="メイリオ"/>
                <a:ea typeface="メイリオ"/>
                <a:cs typeface="メイリオ"/>
              </a:rPr>
              <a:t>A</a:t>
            </a:r>
            <a:r>
              <a:rPr lang="ja-JP" altLang="en-US" sz="18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chemeClr val="bg2"/>
                </a:solidFill>
                <a:latin typeface="メイリオ"/>
                <a:ea typeface="メイリオ"/>
                <a:cs typeface="メイリオ"/>
              </a:rPr>
              <a:t>ランチ</a:t>
            </a:r>
            <a:r>
              <a:rPr lang="ja-JP" altLang="en-US" sz="28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0D100C"/>
                </a:solidFill>
                <a:latin typeface="メイリオ"/>
                <a:ea typeface="メイリオ"/>
                <a:cs typeface="メイリオ"/>
              </a:rPr>
              <a:t>：ロコモコプレート</a:t>
            </a:r>
            <a:endParaRPr lang="en-US" altLang="ja-JP" sz="2800" b="1" dirty="0">
              <a:ln w="19050" cmpd="sng">
                <a:solidFill>
                  <a:schemeClr val="tx1">
                    <a:lumMod val="50000"/>
                    <a:lumOff val="50000"/>
                    <a:alpha val="33000"/>
                  </a:schemeClr>
                </a:solidFill>
              </a:ln>
              <a:solidFill>
                <a:srgbClr val="0D100C"/>
              </a:solidFill>
              <a:latin typeface="メイリオ"/>
              <a:ea typeface="メイリオ"/>
              <a:cs typeface="メイリオ"/>
            </a:endParaRPr>
          </a:p>
          <a:p>
            <a:pPr algn="r" fontAlgn="b"/>
            <a:r>
              <a:rPr lang="ja-JP" altLang="en-US" sz="1600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0D100C"/>
                </a:solidFill>
                <a:latin typeface="メイリオ"/>
                <a:ea typeface="メイリオ"/>
                <a:cs typeface="メイリオ"/>
              </a:rPr>
              <a:t>（サラダ・ライス・ドリンク付き）</a:t>
            </a: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410259" y="6254176"/>
            <a:ext cx="4832950" cy="69710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fontAlgn="b"/>
            <a:r>
              <a:rPr lang="en-US" altLang="ja-JP" sz="28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E7E6E6"/>
                </a:solidFill>
                <a:latin typeface="メイリオ"/>
                <a:ea typeface="メイリオ"/>
                <a:cs typeface="メイリオ"/>
              </a:rPr>
              <a:t>B</a:t>
            </a:r>
            <a:r>
              <a:rPr lang="ja-JP" altLang="en-US" sz="18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E7E6E6"/>
                </a:solidFill>
                <a:latin typeface="メイリオ"/>
                <a:ea typeface="メイリオ"/>
                <a:cs typeface="メイリオ"/>
              </a:rPr>
              <a:t>ランチ</a:t>
            </a:r>
            <a:r>
              <a:rPr lang="ja-JP" altLang="en-US" sz="2800" b="1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0D100C"/>
                </a:solidFill>
                <a:latin typeface="メイリオ"/>
                <a:ea typeface="メイリオ"/>
                <a:cs typeface="メイリオ"/>
              </a:rPr>
              <a:t>：夏野菜カレー</a:t>
            </a:r>
            <a:endParaRPr lang="en-US" altLang="ja-JP" sz="2800" b="1" dirty="0">
              <a:ln w="19050" cmpd="sng">
                <a:solidFill>
                  <a:schemeClr val="tx1">
                    <a:lumMod val="50000"/>
                    <a:lumOff val="50000"/>
                    <a:alpha val="33000"/>
                  </a:schemeClr>
                </a:solidFill>
              </a:ln>
              <a:solidFill>
                <a:srgbClr val="0D100C"/>
              </a:solidFill>
              <a:latin typeface="メイリオ"/>
              <a:ea typeface="メイリオ"/>
              <a:cs typeface="メイリオ"/>
            </a:endParaRPr>
          </a:p>
          <a:p>
            <a:pPr algn="r" fontAlgn="b"/>
            <a:r>
              <a:rPr lang="ja-JP" altLang="en-US" sz="1600" dirty="0">
                <a:ln w="19050" cmpd="sng">
                  <a:solidFill>
                    <a:schemeClr val="tx1">
                      <a:lumMod val="50000"/>
                      <a:lumOff val="50000"/>
                      <a:alpha val="33000"/>
                    </a:schemeClr>
                  </a:solidFill>
                </a:ln>
                <a:solidFill>
                  <a:srgbClr val="0D100C"/>
                </a:solidFill>
                <a:latin typeface="メイリオ"/>
                <a:ea typeface="メイリオ"/>
                <a:cs typeface="メイリオ"/>
              </a:rPr>
              <a:t>（サラダ・ドリンク付き）</a:t>
            </a:r>
          </a:p>
        </p:txBody>
      </p:sp>
      <p:pic>
        <p:nvPicPr>
          <p:cNvPr id="6" name="図 5" descr="レイヤー-3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7" r="31277" b="72719"/>
          <a:stretch/>
        </p:blipFill>
        <p:spPr>
          <a:xfrm>
            <a:off x="2622772" y="149484"/>
            <a:ext cx="2533977" cy="2591072"/>
          </a:xfrm>
          <a:prstGeom prst="rect">
            <a:avLst/>
          </a:prstGeom>
        </p:spPr>
      </p:pic>
      <p:sp>
        <p:nvSpPr>
          <p:cNvPr id="32" name="正方形/長方形 31"/>
          <p:cNvSpPr/>
          <p:nvPr/>
        </p:nvSpPr>
        <p:spPr>
          <a:xfrm>
            <a:off x="625727" y="9362197"/>
            <a:ext cx="3754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kern="0" spc="40" dirty="0">
                <a:ln w="19050" cmpd="sng">
                  <a:noFill/>
                </a:ln>
                <a:solidFill>
                  <a:schemeClr val="bg2">
                    <a:lumMod val="90000"/>
                  </a:schemeClr>
                </a:solidFill>
                <a:latin typeface="メイリオ"/>
                <a:ea typeface="メイリオ"/>
                <a:cs typeface="メイリオ"/>
              </a:rPr>
              <a:t>ASKUL Cafe</a:t>
            </a:r>
            <a:endParaRPr lang="ja-JP" altLang="en-US" sz="2800" kern="0" spc="40" dirty="0">
              <a:ln w="19050" cmpd="sng">
                <a:noFill/>
              </a:ln>
              <a:solidFill>
                <a:schemeClr val="bg2">
                  <a:lumMod val="90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r>
              <a:rPr lang="ja-JP" altLang="en-US" sz="1600" dirty="0">
                <a:solidFill>
                  <a:srgbClr val="D0CECE"/>
                </a:solidFill>
                <a:latin typeface="メイリオ"/>
                <a:ea typeface="メイリオ"/>
                <a:cs typeface="メイリオ"/>
              </a:rPr>
              <a:t>東京都江東区豊洲</a:t>
            </a:r>
            <a:r>
              <a:rPr lang="en-US" altLang="ja-JP" sz="1600" dirty="0">
                <a:solidFill>
                  <a:srgbClr val="D0CECE"/>
                </a:solidFill>
                <a:latin typeface="メイリオ"/>
                <a:ea typeface="メイリオ"/>
                <a:cs typeface="メイリオ"/>
              </a:rPr>
              <a:t>3-2-3</a:t>
            </a:r>
          </a:p>
          <a:p>
            <a:r>
              <a:rPr lang="en-US" altLang="ja-JP" sz="1600" dirty="0">
                <a:solidFill>
                  <a:srgbClr val="D0CECE"/>
                </a:solidFill>
                <a:latin typeface="メイリオ"/>
                <a:ea typeface="メイリオ"/>
                <a:cs typeface="メイリオ"/>
              </a:rPr>
              <a:t>http://</a:t>
            </a:r>
            <a:r>
              <a:rPr lang="en-US" altLang="ja-JP" sz="1600" dirty="0" err="1">
                <a:solidFill>
                  <a:srgbClr val="D0CECE"/>
                </a:solidFill>
                <a:latin typeface="メイリオ"/>
                <a:ea typeface="メイリオ"/>
                <a:cs typeface="メイリオ"/>
              </a:rPr>
              <a:t>www.askult.com</a:t>
            </a:r>
            <a:r>
              <a:rPr lang="en-US" altLang="ja-JP" sz="1600" dirty="0">
                <a:solidFill>
                  <a:srgbClr val="D0CECE"/>
                </a:solidFill>
                <a:latin typeface="メイリオ"/>
                <a:ea typeface="メイリオ"/>
                <a:cs typeface="メイリオ"/>
              </a:rPr>
              <a:t>/</a:t>
            </a:r>
          </a:p>
        </p:txBody>
      </p:sp>
      <p:cxnSp>
        <p:nvCxnSpPr>
          <p:cNvPr id="8" name="直線コネクタ 7"/>
          <p:cNvCxnSpPr/>
          <p:nvPr/>
        </p:nvCxnSpPr>
        <p:spPr>
          <a:xfrm>
            <a:off x="3809569" y="9386937"/>
            <a:ext cx="0" cy="957099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/>
          <p:cNvCxnSpPr/>
          <p:nvPr/>
        </p:nvCxnSpPr>
        <p:spPr>
          <a:xfrm flipH="1">
            <a:off x="368075" y="10491282"/>
            <a:ext cx="6938206" cy="0"/>
          </a:xfrm>
          <a:prstGeom prst="line">
            <a:avLst/>
          </a:prstGeom>
          <a:ln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/>
          <p:cNvCxnSpPr/>
          <p:nvPr/>
        </p:nvCxnSpPr>
        <p:spPr>
          <a:xfrm flipH="1">
            <a:off x="368075" y="9184474"/>
            <a:ext cx="6938206" cy="0"/>
          </a:xfrm>
          <a:prstGeom prst="line">
            <a:avLst/>
          </a:prstGeom>
          <a:ln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正方形/長方形 55"/>
          <p:cNvSpPr/>
          <p:nvPr/>
        </p:nvSpPr>
        <p:spPr>
          <a:xfrm>
            <a:off x="3889375" y="9435819"/>
            <a:ext cx="3886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FAF4B2"/>
                </a:solidFill>
                <a:latin typeface="メイリオ"/>
                <a:ea typeface="メイリオ"/>
                <a:cs typeface="メイリオ"/>
              </a:rPr>
              <a:t>MORNING MENU - - -  9:00-11:00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3889375" y="9731034"/>
            <a:ext cx="38862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rgbClr val="EDACB7"/>
                </a:solidFill>
                <a:latin typeface="メイリオ"/>
                <a:ea typeface="メイリオ"/>
                <a:cs typeface="メイリオ"/>
              </a:rPr>
              <a:t>LUNCH MENU  </a:t>
            </a:r>
            <a:r>
              <a:rPr lang="mr-IN" altLang="ja-JP" sz="1600" dirty="0">
                <a:solidFill>
                  <a:srgbClr val="EDACB7"/>
                </a:solidFill>
                <a:latin typeface="メイリオ"/>
                <a:ea typeface="メイリオ"/>
                <a:cs typeface="メイリオ"/>
              </a:rPr>
              <a:t>- - </a:t>
            </a:r>
            <a:r>
              <a:rPr lang="en-US" altLang="ja-JP" sz="1600" dirty="0">
                <a:solidFill>
                  <a:srgbClr val="EDACB7"/>
                </a:solidFill>
                <a:latin typeface="メイリオ"/>
                <a:ea typeface="メイリオ"/>
                <a:cs typeface="メイリオ"/>
              </a:rPr>
              <a:t>- -</a:t>
            </a:r>
            <a:r>
              <a:rPr lang="mr-IN" altLang="ja-JP" sz="1600" dirty="0">
                <a:solidFill>
                  <a:srgbClr val="EDACB7"/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en-US" altLang="ja-JP" sz="1600" dirty="0">
                <a:solidFill>
                  <a:srgbClr val="EDACB7"/>
                </a:solidFill>
                <a:latin typeface="メイリオ"/>
                <a:ea typeface="メイリオ"/>
                <a:cs typeface="メイリオ"/>
              </a:rPr>
              <a:t>11</a:t>
            </a:r>
            <a:r>
              <a:rPr lang="mr-IN" altLang="ja-JP" sz="1600" dirty="0">
                <a:solidFill>
                  <a:srgbClr val="EDACB7"/>
                </a:solidFill>
                <a:latin typeface="メイリオ"/>
                <a:ea typeface="メイリオ"/>
                <a:cs typeface="メイリオ"/>
              </a:rPr>
              <a:t>:00-1</a:t>
            </a:r>
            <a:r>
              <a:rPr lang="en-US" altLang="ja-JP" sz="1600" dirty="0">
                <a:solidFill>
                  <a:srgbClr val="EDACB7"/>
                </a:solidFill>
                <a:latin typeface="メイリオ"/>
                <a:ea typeface="メイリオ"/>
                <a:cs typeface="メイリオ"/>
              </a:rPr>
              <a:t>5</a:t>
            </a:r>
            <a:r>
              <a:rPr lang="mr-IN" altLang="ja-JP" sz="1600" dirty="0">
                <a:solidFill>
                  <a:srgbClr val="EDACB7"/>
                </a:solidFill>
                <a:latin typeface="メイリオ"/>
                <a:ea typeface="メイリオ"/>
                <a:cs typeface="メイリオ"/>
              </a:rPr>
              <a:t>:00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3889375" y="10081350"/>
            <a:ext cx="3886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B0D2DF"/>
                </a:solidFill>
                <a:latin typeface="メイリオ"/>
                <a:ea typeface="メイリオ"/>
                <a:cs typeface="メイリオ"/>
              </a:rPr>
              <a:t>DINNER MENU </a:t>
            </a:r>
            <a:r>
              <a:rPr lang="mr-IN" altLang="ja-JP" sz="1600" dirty="0">
                <a:solidFill>
                  <a:srgbClr val="B0D2DF"/>
                </a:solidFill>
                <a:latin typeface="メイリオ"/>
                <a:ea typeface="メイリオ"/>
                <a:cs typeface="メイリオ"/>
              </a:rPr>
              <a:t>- - </a:t>
            </a:r>
            <a:r>
              <a:rPr lang="en-US" altLang="ja-JP" sz="1600" dirty="0">
                <a:solidFill>
                  <a:srgbClr val="B0D2DF"/>
                </a:solidFill>
                <a:latin typeface="メイリオ"/>
                <a:ea typeface="メイリオ"/>
                <a:cs typeface="メイリオ"/>
              </a:rPr>
              <a:t>- - 17</a:t>
            </a:r>
            <a:r>
              <a:rPr lang="mr-IN" altLang="ja-JP" sz="1600" dirty="0">
                <a:solidFill>
                  <a:srgbClr val="B0D2DF"/>
                </a:solidFill>
                <a:latin typeface="メイリオ"/>
                <a:ea typeface="メイリオ"/>
                <a:cs typeface="メイリオ"/>
              </a:rPr>
              <a:t>:00-</a:t>
            </a:r>
            <a:r>
              <a:rPr lang="en-US" altLang="ja-JP" sz="1600" dirty="0">
                <a:solidFill>
                  <a:srgbClr val="B0D2DF"/>
                </a:solidFill>
                <a:latin typeface="メイリオ"/>
                <a:ea typeface="メイリオ"/>
                <a:cs typeface="メイリオ"/>
              </a:rPr>
              <a:t>2</a:t>
            </a:r>
            <a:r>
              <a:rPr lang="mr-IN" altLang="ja-JP" sz="1600" dirty="0">
                <a:solidFill>
                  <a:srgbClr val="B0D2DF"/>
                </a:solidFill>
                <a:latin typeface="メイリオ"/>
                <a:ea typeface="メイリオ"/>
                <a:cs typeface="メイリオ"/>
              </a:rPr>
              <a:t>1:00</a:t>
            </a:r>
          </a:p>
        </p:txBody>
      </p:sp>
    </p:spTree>
    <p:extLst>
      <p:ext uri="{BB962C8B-B14F-4D97-AF65-F5344CB8AC3E}">
        <p14:creationId xmlns:p14="http://schemas.microsoft.com/office/powerpoint/2010/main" val="2546635629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192</Words>
  <Application>Microsoft Office PowerPoint</Application>
  <PresentationFormat>ユーザー設定</PresentationFormat>
  <Paragraphs>35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HG丸ｺﾞｼｯｸM-PRO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2018-02-26T08:28:31Z</dcterms:modified>
</cp:coreProperties>
</file>