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0016"/>
    <a:srgbClr val="FF9999"/>
    <a:srgbClr val="A6493A"/>
    <a:srgbClr val="5A1B02"/>
    <a:srgbClr val="3A1D00"/>
    <a:srgbClr val="CC0000"/>
    <a:srgbClr val="A50021"/>
    <a:srgbClr val="FF5050"/>
    <a:srgbClr val="FF7C80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4" autoAdjust="0"/>
    <p:restoredTop sz="94660"/>
  </p:normalViewPr>
  <p:slideViewPr>
    <p:cSldViewPr snapToGrid="0">
      <p:cViewPr varScale="1">
        <p:scale>
          <a:sx n="54" d="100"/>
          <a:sy n="54" d="100"/>
        </p:scale>
        <p:origin x="2664" y="8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07771"/>
            <a:ext cx="7775575" cy="8599942"/>
          </a:xfrm>
          <a:prstGeom prst="rect">
            <a:avLst/>
          </a:prstGeom>
        </p:spPr>
      </p:pic>
      <p:sp>
        <p:nvSpPr>
          <p:cNvPr id="37" name="正方形/長方形 36"/>
          <p:cNvSpPr/>
          <p:nvPr/>
        </p:nvSpPr>
        <p:spPr>
          <a:xfrm>
            <a:off x="0" y="0"/>
            <a:ext cx="7775575" cy="5207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画像を入れてください。</a:t>
            </a: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6635">
            <a:off x="14729" y="-316577"/>
            <a:ext cx="5350908" cy="2010884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0" y="9200949"/>
            <a:ext cx="7775575" cy="1706764"/>
          </a:xfrm>
          <a:prstGeom prst="rect">
            <a:avLst/>
          </a:prstGeom>
          <a:pattFill prst="dkUpDiag">
            <a:fgClr>
              <a:srgbClr val="8B0016"/>
            </a:fgClr>
            <a:bgClr>
              <a:schemeClr val="tx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726845"/>
            <a:ext cx="7775575" cy="8279564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 rot="21187543">
            <a:off x="574145" y="356775"/>
            <a:ext cx="2492990" cy="70968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9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HGSMinchoE" charset="-128"/>
                <a:ea typeface="HGSMinchoE" charset="-128"/>
                <a:cs typeface="HGSMinchoE" charset="-128"/>
              </a:rPr>
              <a:t>濃厚豚骨ラーメンが</a:t>
            </a:r>
            <a:endParaRPr lang="en-US" altLang="ja-JP" dirty="0">
              <a:solidFill>
                <a:schemeClr val="bg1"/>
              </a:solidFill>
              <a:latin typeface="HGSMinchoE" charset="-128"/>
              <a:ea typeface="HGSMinchoE" charset="-128"/>
              <a:cs typeface="HGSMinchoE" charset="-128"/>
            </a:endParaRPr>
          </a:p>
          <a:p>
            <a:r>
              <a:rPr kumimoji="1" lang="ja-JP" altLang="en-US" dirty="0">
                <a:solidFill>
                  <a:schemeClr val="bg1"/>
                </a:solidFill>
                <a:latin typeface="HGSMinchoE" charset="-128"/>
                <a:ea typeface="HGSMinchoE" charset="-128"/>
                <a:cs typeface="HGSMinchoE" charset="-128"/>
              </a:rPr>
              <a:t>○○駅前に上陸！！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22974" y="4956330"/>
            <a:ext cx="6323409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Front">
                <a:rot lat="0" lon="720000" rev="0"/>
              </a:camera>
              <a:lightRig rig="threePt" dir="t"/>
            </a:scene3d>
          </a:bodyPr>
          <a:lstStyle/>
          <a:p>
            <a:r>
              <a:rPr lang="ja-JP" altLang="en-US" sz="6600" i="1">
                <a:solidFill>
                  <a:schemeClr val="bg1"/>
                </a:solidFill>
                <a:effectLst>
                  <a:glow rad="25400">
                    <a:schemeClr val="bg1">
                      <a:alpha val="60000"/>
                    </a:schemeClr>
                  </a:glow>
                </a:effectLst>
                <a:latin typeface="HGSMinchoE" charset="-128"/>
                <a:ea typeface="HGSMinchoE" charset="-128"/>
                <a:cs typeface="HGSMinchoE" charset="-128"/>
              </a:rPr>
              <a:t>あすくるラーメン</a:t>
            </a:r>
            <a:endParaRPr kumimoji="1" lang="ja-JP" altLang="en-US" sz="6600" i="1" dirty="0">
              <a:solidFill>
                <a:schemeClr val="bg1"/>
              </a:solidFill>
              <a:effectLst>
                <a:glow rad="25400">
                  <a:schemeClr val="bg1">
                    <a:alpha val="60000"/>
                  </a:schemeClr>
                </a:glow>
              </a:effectLst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264812" y="9414538"/>
            <a:ext cx="18373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2026 2/6</a:t>
            </a:r>
            <a:endParaRPr kumimoji="1" lang="ja-JP" altLang="en-US" sz="2800" b="1" dirty="0">
              <a:solidFill>
                <a:schemeClr val="bg1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798045" y="9786150"/>
            <a:ext cx="233910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4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OPEN</a:t>
            </a:r>
            <a:endParaRPr lang="ja-JP" altLang="en-US" sz="7200" b="1" dirty="0">
              <a:solidFill>
                <a:schemeClr val="bg1"/>
              </a:solidFill>
              <a:latin typeface="Arial Black" charset="0"/>
              <a:ea typeface="Arial Black" charset="0"/>
              <a:cs typeface="Arial Black" charset="0"/>
            </a:endParaRPr>
          </a:p>
          <a:p>
            <a:endParaRPr kumimoji="1" lang="ja-JP" altLang="en-US" sz="66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95498" y="6565181"/>
            <a:ext cx="121058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solidFill>
                  <a:schemeClr val="bg1"/>
                </a:solidFill>
                <a:latin typeface="HGSMinchoE" charset="-128"/>
                <a:ea typeface="HGSMinchoE" charset="-128"/>
                <a:cs typeface="HGSMinchoE" charset="-128"/>
              </a:rPr>
              <a:t>お品書き</a:t>
            </a:r>
            <a:endParaRPr kumimoji="1" lang="ja-JP" altLang="en-US" dirty="0">
              <a:solidFill>
                <a:schemeClr val="bg1"/>
              </a:solidFill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95498" y="6982865"/>
            <a:ext cx="6513309" cy="45719"/>
          </a:xfrm>
          <a:prstGeom prst="rect">
            <a:avLst/>
          </a:prstGeom>
          <a:pattFill prst="dkUpDiag">
            <a:fgClr>
              <a:schemeClr val="tx1">
                <a:lumMod val="95000"/>
                <a:lumOff val="5000"/>
              </a:schemeClr>
            </a:fgClr>
            <a:bgClr>
              <a:schemeClr val="tx1">
                <a:lumMod val="50000"/>
                <a:lumOff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95498" y="7144291"/>
            <a:ext cx="6800260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</a:rPr>
              <a:t>○○ラーメン　・・・・・・・・・・・・・・・・・・・・・・・・・・・・・・○○○円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95498" y="7554093"/>
            <a:ext cx="6800260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</a:rPr>
              <a:t>○○</a:t>
            </a:r>
            <a:r>
              <a:rPr kumimoji="1" lang="ja-JP" altLang="en-US" dirty="0">
                <a:solidFill>
                  <a:schemeClr val="bg1"/>
                </a:solidFill>
              </a:rPr>
              <a:t>ラーメン（大）　・・・・・・・・・・・・・・・・・・・・・・・・・・○○○円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95498" y="7968365"/>
            <a:ext cx="6800260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</a:rPr>
              <a:t>○○ラーメン（巨大）　・・・・・・・・・・・・・・・・・・・・・・○○○○円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85833" y="8377521"/>
            <a:ext cx="6862776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</a:rPr>
              <a:t>黒烏龍茶　・・・・・・・・・・・・・・・・・・・・・・・・・・・・・・・・・○○○円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54913" y="9826476"/>
            <a:ext cx="2258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HGSMinchoE" charset="-128"/>
                <a:ea typeface="HGSMinchoE" charset="-128"/>
                <a:cs typeface="HGSMinchoE" charset="-128"/>
              </a:rPr>
              <a:t>TEL</a:t>
            </a:r>
            <a:r>
              <a:rPr lang="ja-JP" altLang="en-US" sz="1800" dirty="0">
                <a:solidFill>
                  <a:schemeClr val="bg1"/>
                </a:solidFill>
                <a:latin typeface="HGSMinchoE" charset="-128"/>
                <a:ea typeface="HGSMinchoE" charset="-128"/>
                <a:cs typeface="HGSMinchoE" charset="-128"/>
              </a:rPr>
              <a:t>：</a:t>
            </a:r>
            <a:r>
              <a:rPr lang="en-US" altLang="ja-JP" sz="1800" dirty="0">
                <a:solidFill>
                  <a:schemeClr val="bg1"/>
                </a:solidFill>
                <a:latin typeface="HGSMinchoE" charset="-128"/>
                <a:ea typeface="HGSMinchoE" charset="-128"/>
                <a:cs typeface="HGSMinchoE" charset="-128"/>
              </a:rPr>
              <a:t>03-1234-1111</a:t>
            </a:r>
            <a:endParaRPr kumimoji="1" lang="ja-JP" altLang="en-US" sz="1800" dirty="0">
              <a:solidFill>
                <a:schemeClr val="bg1"/>
              </a:solidFill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30199" y="10129118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>
                <a:solidFill>
                  <a:schemeClr val="bg1"/>
                </a:solidFill>
                <a:latin typeface="HGSMinchoE" charset="-128"/>
                <a:ea typeface="HGSMinchoE" charset="-128"/>
                <a:cs typeface="HGSMinchoE" charset="-128"/>
              </a:rPr>
              <a:t>東京都江東区豊洲３－２－３</a:t>
            </a:r>
            <a:endParaRPr kumimoji="1" lang="ja-JP" altLang="en-US" sz="1600" dirty="0">
              <a:solidFill>
                <a:schemeClr val="bg1"/>
              </a:solidFill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34381" y="9498602"/>
            <a:ext cx="2646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chemeClr val="bg1"/>
                </a:solidFill>
                <a:latin typeface="HGSMinchoE" charset="-128"/>
                <a:ea typeface="HGSMinchoE" charset="-128"/>
                <a:cs typeface="HGSMinchoE" charset="-128"/>
              </a:rPr>
              <a:t>営業時間：</a:t>
            </a:r>
            <a:r>
              <a:rPr lang="ja-JP" altLang="en-US" sz="1600" dirty="0">
                <a:solidFill>
                  <a:schemeClr val="bg1"/>
                </a:solidFill>
                <a:latin typeface="HGSMinchoE" charset="-128"/>
                <a:ea typeface="HGSMinchoE" charset="-128"/>
                <a:cs typeface="HGSMinchoE" charset="-128"/>
              </a:rPr>
              <a:t>１０時</a:t>
            </a:r>
            <a:r>
              <a:rPr lang="en-US" altLang="ja-JP" sz="1600" dirty="0">
                <a:solidFill>
                  <a:schemeClr val="bg1"/>
                </a:solidFill>
                <a:latin typeface="HGSMinchoE" charset="-128"/>
                <a:ea typeface="HGSMinchoE" charset="-128"/>
                <a:cs typeface="HGSMinchoE" charset="-128"/>
              </a:rPr>
              <a:t>〜</a:t>
            </a:r>
            <a:r>
              <a:rPr lang="ja-JP" altLang="en-US" sz="1600" dirty="0">
                <a:solidFill>
                  <a:schemeClr val="bg1"/>
                </a:solidFill>
                <a:latin typeface="HGSMinchoE" charset="-128"/>
                <a:ea typeface="HGSMinchoE" charset="-128"/>
                <a:cs typeface="HGSMinchoE" charset="-128"/>
              </a:rPr>
              <a:t>２２時</a:t>
            </a:r>
            <a:endParaRPr kumimoji="1" lang="ja-JP" altLang="en-US" sz="1600" dirty="0">
              <a:solidFill>
                <a:schemeClr val="bg1"/>
              </a:solidFill>
              <a:latin typeface="HGSMinchoE" charset="-128"/>
              <a:ea typeface="HGSMinchoE" charset="-128"/>
              <a:cs typeface="HGSMincho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825716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162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HGSMinchoE</vt:lpstr>
      <vt:lpstr>HG丸ｺﾞｼｯｸM-PRO</vt:lpstr>
      <vt:lpstr>ＭＳ Ｐゴシック</vt:lpstr>
      <vt:lpstr>Arial</vt:lpstr>
      <vt:lpstr>Arial Black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2018-01-31T10:41:22Z</dcterms:modified>
</cp:coreProperties>
</file>