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9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BD68"/>
    <a:srgbClr val="51B3E6"/>
    <a:srgbClr val="7B469A"/>
    <a:srgbClr val="805E43"/>
    <a:srgbClr val="A04697"/>
    <a:srgbClr val="E396B5"/>
    <a:srgbClr val="F4B053"/>
    <a:srgbClr val="9DC8DD"/>
    <a:srgbClr val="E34587"/>
    <a:srgbClr val="E86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4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2184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PT_11-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1065" r="1535" b="1065"/>
          <a:stretch/>
        </p:blipFill>
        <p:spPr>
          <a:xfrm>
            <a:off x="0" y="0"/>
            <a:ext cx="7749588" cy="10892618"/>
          </a:xfrm>
          <a:prstGeom prst="rect">
            <a:avLst/>
          </a:prstGeom>
        </p:spPr>
      </p:pic>
      <p:pic>
        <p:nvPicPr>
          <p:cNvPr id="5" name="図 4" descr="PPT_11_text-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15"/>
            <a:ext cx="7775575" cy="1090164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064335" y="4948654"/>
            <a:ext cx="3672408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lang="en-US" altLang="en-US" sz="4000" dirty="0">
                <a:solidFill>
                  <a:srgbClr val="805E43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11.20</a:t>
            </a:r>
            <a:r>
              <a:rPr lang="en-US" altLang="en-US" sz="2000" dirty="0">
                <a:solidFill>
                  <a:srgbClr val="805E43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SAT </a:t>
            </a:r>
            <a:r>
              <a:rPr lang="en-US" altLang="ja-JP" sz="2000" dirty="0">
                <a:solidFill>
                  <a:srgbClr val="805E43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4000" dirty="0">
                <a:solidFill>
                  <a:srgbClr val="805E43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11.28</a:t>
            </a:r>
            <a:r>
              <a:rPr lang="en-US" altLang="ja-JP" sz="2000" dirty="0">
                <a:solidFill>
                  <a:srgbClr val="805E43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sun</a:t>
            </a:r>
            <a:endParaRPr kumimoji="1" lang="ja-JP" altLang="en-US" sz="2000" dirty="0">
              <a:solidFill>
                <a:srgbClr val="805E43"/>
              </a:solidFill>
              <a:latin typeface="+mj-lt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768191" y="5683043"/>
            <a:ext cx="6264696" cy="2435108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片側の 2 つの角を丸めた四角形 8"/>
          <p:cNvSpPr/>
          <p:nvPr/>
        </p:nvSpPr>
        <p:spPr>
          <a:xfrm>
            <a:off x="768191" y="5693119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77531E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お楽しみ</a:t>
            </a:r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84215" y="6317952"/>
            <a:ext cx="2160240" cy="18466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抽選日：</a:t>
            </a:r>
            <a:r>
              <a:rPr kumimoji="1" lang="en-US" altLang="ja-JP" sz="18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8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18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8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endParaRPr lang="en-US" altLang="ja-JP" sz="1800" b="1" dirty="0">
              <a:solidFill>
                <a:srgbClr val="77531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kumimoji="1" lang="ja-JP" altLang="en-US" sz="14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抽選会場：</a:t>
            </a:r>
            <a:r>
              <a:rPr kumimoji="1" lang="ja-JP" altLang="en-US" sz="18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コンビニ前</a:t>
            </a:r>
            <a:endParaRPr kumimoji="1" lang="en-US" altLang="ja-JP" sz="1600" b="1" dirty="0">
              <a:solidFill>
                <a:srgbClr val="77531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レシート対象期間の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円以上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（税込み・合算可）のお買い上げレシートをお持ちいただくと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回抽選ができます。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レシートは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枚に付き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回有効です。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全ての景品が引き換えられた時点で抽選会は終了いたします。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星 12 10"/>
          <p:cNvSpPr/>
          <p:nvPr/>
        </p:nvSpPr>
        <p:spPr>
          <a:xfrm>
            <a:off x="3288471" y="6221559"/>
            <a:ext cx="1350857" cy="1350857"/>
          </a:xfrm>
          <a:prstGeom prst="star12">
            <a:avLst>
              <a:gd name="adj" fmla="val 40019"/>
            </a:avLst>
          </a:prstGeom>
          <a:solidFill>
            <a:srgbClr val="E86D4F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有名テーマパーク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ペアケット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728631" y="6437583"/>
            <a:ext cx="936104" cy="936104"/>
          </a:xfrm>
          <a:prstGeom prst="ellipse">
            <a:avLst/>
          </a:prstGeom>
          <a:solidFill>
            <a:srgbClr val="F4B053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高機能付き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炊飯器</a:t>
            </a:r>
            <a:endParaRPr kumimoji="1"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5880759" y="6437583"/>
            <a:ext cx="936104" cy="936104"/>
          </a:xfrm>
          <a:prstGeom prst="ellipse">
            <a:avLst/>
          </a:prstGeom>
          <a:solidFill>
            <a:srgbClr val="F4B053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商品券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円分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星 12 13"/>
          <p:cNvSpPr/>
          <p:nvPr/>
        </p:nvSpPr>
        <p:spPr>
          <a:xfrm rot="20700000">
            <a:off x="793143" y="3835041"/>
            <a:ext cx="1614126" cy="1614126"/>
          </a:xfrm>
          <a:prstGeom prst="star12">
            <a:avLst>
              <a:gd name="adj" fmla="val 40019"/>
            </a:avLst>
          </a:prstGeom>
          <a:solidFill>
            <a:srgbClr val="FFFF00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MAX</a:t>
            </a:r>
          </a:p>
          <a:p>
            <a:pPr algn="ctr" fontAlgn="b">
              <a:lnSpc>
                <a:spcPct val="90000"/>
              </a:lnSpc>
            </a:pPr>
            <a:r>
              <a:rPr kumimoji="1" lang="en-US" altLang="ja-JP" sz="4800" b="1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2000" b="1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  <a:endParaRPr lang="en-US" altLang="ja-JP" sz="2000" b="1" dirty="0">
              <a:solidFill>
                <a:srgbClr val="A0469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OFF</a:t>
            </a:r>
            <a:endParaRPr kumimoji="1" lang="ja-JP" altLang="en-US" sz="2000" dirty="0">
              <a:solidFill>
                <a:srgbClr val="A0469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ホームベース 14"/>
          <p:cNvSpPr/>
          <p:nvPr/>
        </p:nvSpPr>
        <p:spPr>
          <a:xfrm>
            <a:off x="3432487" y="7633632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</a:p>
        </p:txBody>
      </p:sp>
      <p:sp>
        <p:nvSpPr>
          <p:cNvPr id="16" name="ホームベース 15"/>
          <p:cNvSpPr/>
          <p:nvPr/>
        </p:nvSpPr>
        <p:spPr>
          <a:xfrm>
            <a:off x="5160679" y="7637398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参加賞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080559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ドリンク券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808508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便利グッズ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9" name="角丸四角形 18"/>
          <p:cNvSpPr/>
          <p:nvPr/>
        </p:nvSpPr>
        <p:spPr>
          <a:xfrm>
            <a:off x="768191" y="8334176"/>
            <a:ext cx="6264696" cy="1800200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片側の 2 つの角を丸めた四角形 19"/>
          <p:cNvSpPr/>
          <p:nvPr/>
        </p:nvSpPr>
        <p:spPr>
          <a:xfrm>
            <a:off x="768191" y="8334176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77531E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ポイントアップキャンペーン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84215" y="9054256"/>
            <a:ext cx="2160240" cy="9156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新規ご入会で</a:t>
            </a:r>
            <a:r>
              <a:rPr kumimoji="1" lang="en-US" altLang="ja-JP" sz="14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kumimoji="1" lang="ja-JP" altLang="en-US" sz="14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ポイントプレゼント！</a:t>
            </a:r>
            <a:endParaRPr lang="en-US" altLang="ja-JP" sz="1800" b="1" dirty="0">
              <a:solidFill>
                <a:srgbClr val="77531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お会計時にポイントカードをご提示ください。ポイントは次回のお買い物からご利用頂けます。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382174" y="8982248"/>
            <a:ext cx="1429975" cy="95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lnSpc>
                <a:spcPct val="90000"/>
              </a:lnSpc>
            </a:pPr>
            <a:r>
              <a:rPr lang="en-US" altLang="ja-JP" sz="4800" b="1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000" b="1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</a:p>
          <a:p>
            <a:pPr algn="ctr" fontAlgn="ctr">
              <a:lnSpc>
                <a:spcPct val="90000"/>
              </a:lnSpc>
            </a:pPr>
            <a:r>
              <a:rPr lang="ja-JP" altLang="en-US" sz="1400" dirty="0">
                <a:solidFill>
                  <a:srgbClr val="A0469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ポイント還元</a:t>
            </a:r>
          </a:p>
        </p:txBody>
      </p:sp>
      <p:sp>
        <p:nvSpPr>
          <p:cNvPr id="23" name="ホームベース 22"/>
          <p:cNvSpPr/>
          <p:nvPr/>
        </p:nvSpPr>
        <p:spPr>
          <a:xfrm>
            <a:off x="3373215" y="9054256"/>
            <a:ext cx="2135971" cy="864096"/>
          </a:xfrm>
          <a:prstGeom prst="homePlate">
            <a:avLst>
              <a:gd name="adj" fmla="val 33464"/>
            </a:avLst>
          </a:prstGeom>
          <a:solidFill>
            <a:srgbClr val="A04697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endParaRPr kumimoji="1" lang="ja-JP" altLang="en-US" sz="1800" dirty="0">
              <a:solidFill>
                <a:srgbClr val="A0469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 rot="20431271">
            <a:off x="3272756" y="9111676"/>
            <a:ext cx="651547" cy="4761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3E0000"/>
                </a:solidFill>
              </a:rPr>
              <a:t>Point Card</a:t>
            </a:r>
            <a:endParaRPr kumimoji="1" lang="ja-JP" altLang="en-US" sz="1200" dirty="0">
              <a:solidFill>
                <a:srgbClr val="3E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85032" y="9167022"/>
            <a:ext cx="1540032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期間中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さらにお得</a:t>
            </a:r>
          </a:p>
        </p:txBody>
      </p:sp>
    </p:spTree>
    <p:extLst>
      <p:ext uri="{BB962C8B-B14F-4D97-AF65-F5344CB8AC3E}">
        <p14:creationId xmlns:p14="http://schemas.microsoft.com/office/powerpoint/2010/main" val="9129697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シャープ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86D4F"/>
        </a:solidFill>
      </a:spPr>
      <a:bodyPr wrap="none" lIns="0" tIns="0" rIns="0" bIns="0" rtlCol="0" anchor="ctr" anchorCtr="0">
        <a:noAutofit/>
      </a:bodyPr>
      <a:lstStyle>
        <a:defPPr algn="ctr" fontAlgn="b">
          <a:lnSpc>
            <a:spcPct val="90000"/>
          </a:lnSpc>
          <a:defRPr kumimoji="1" sz="2400" dirty="0" smtClean="0">
            <a:solidFill>
              <a:schemeClr val="bg1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2018-02-26T08:41:32Z</dcterms:modified>
</cp:coreProperties>
</file>