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CD3"/>
    <a:srgbClr val="E6D6C3"/>
    <a:srgbClr val="FF9999"/>
    <a:srgbClr val="A6493A"/>
    <a:srgbClr val="5A1B02"/>
    <a:srgbClr val="3A1D00"/>
    <a:srgbClr val="CC0000"/>
    <a:srgbClr val="A50021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64" y="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56910" y="10413083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+mn-ea"/>
                <a:cs typeface="HGSMinchoE" charset="-128"/>
              </a:rPr>
              <a:t>TEL</a:t>
            </a:r>
            <a:r>
              <a:rPr lang="ja-JP" altLang="en-US" sz="1600" dirty="0">
                <a:solidFill>
                  <a:schemeClr val="bg1"/>
                </a:solidFill>
                <a:latin typeface="+mn-ea"/>
                <a:cs typeface="HGSMinchoE" charset="-128"/>
              </a:rPr>
              <a:t>：</a:t>
            </a:r>
            <a:r>
              <a:rPr lang="en-US" altLang="ja-JP" sz="1600" dirty="0">
                <a:solidFill>
                  <a:schemeClr val="bg1"/>
                </a:solidFill>
                <a:latin typeface="+mn-ea"/>
                <a:cs typeface="HGSMinchoE" charset="-128"/>
              </a:rPr>
              <a:t>03-1234-1111</a:t>
            </a:r>
            <a:endParaRPr kumimoji="1" lang="ja-JP" altLang="en-US" sz="1600" dirty="0">
              <a:solidFill>
                <a:schemeClr val="bg1"/>
              </a:solidFill>
              <a:latin typeface="+mn-ea"/>
              <a:cs typeface="HGSMinchoE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00194" y="10443860"/>
            <a:ext cx="2799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n-ea"/>
                <a:cs typeface="HGSMinchoE" charset="-128"/>
              </a:rPr>
              <a:t>住所：東京都江東区豊洲３－２－３</a:t>
            </a:r>
            <a:endParaRPr kumimoji="1" lang="ja-JP" altLang="en-US" sz="1400" dirty="0">
              <a:solidFill>
                <a:schemeClr val="bg1"/>
              </a:solidFill>
              <a:latin typeface="+mn-ea"/>
              <a:cs typeface="HGSMinchoE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0789" y="3415111"/>
            <a:ext cx="1997663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9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12/21</a:t>
            </a:r>
            <a:endParaRPr kumimoji="1" lang="ja-JP" altLang="en-US" sz="48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38452" y="3047720"/>
            <a:ext cx="4015843" cy="1569660"/>
          </a:xfrm>
          <a:prstGeom prst="rect">
            <a:avLst/>
          </a:prstGeom>
          <a:noFill/>
          <a:effectLst>
            <a:outerShdw blurRad="50800" dist="50800" dir="3600000" algn="ctr" rotWithShape="0">
              <a:srgbClr val="000000">
                <a:alpha val="9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OPEN</a:t>
            </a:r>
            <a:endParaRPr kumimoji="1" lang="ja-JP" altLang="en-US" sz="96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99560" y="1514744"/>
            <a:ext cx="2954655" cy="369332"/>
          </a:xfrm>
          <a:prstGeom prst="rect">
            <a:avLst/>
          </a:prstGeom>
          <a:noFill/>
          <a:effectLst>
            <a:outerShdw blurRad="50800" dist="25400" dir="3600000" algn="ctr" rotWithShape="0">
              <a:srgbClr val="000000">
                <a:alpha val="98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本格スパイスカレーのお店</a:t>
            </a:r>
            <a:endParaRPr kumimoji="1" lang="ja-JP" altLang="en-US" sz="18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20281" y="1659897"/>
            <a:ext cx="3058851" cy="1200329"/>
          </a:xfrm>
          <a:prstGeom prst="rect">
            <a:avLst/>
          </a:prstGeom>
          <a:noFill/>
          <a:effectLst>
            <a:outerShdw blurRad="50800" dist="63500" dir="3600000" algn="ctr" rotWithShape="0">
              <a:srgbClr val="000000">
                <a:alpha val="98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72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ASKUL</a:t>
            </a:r>
            <a:endParaRPr kumimoji="1" lang="ja-JP" altLang="en-US" sz="72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03589" y="5348542"/>
            <a:ext cx="3249827" cy="2308324"/>
          </a:xfrm>
          <a:prstGeom prst="rect">
            <a:avLst/>
          </a:prstGeom>
          <a:noFill/>
          <a:effectLst>
            <a:glow rad="76200">
              <a:schemeClr val="bg1">
                <a:alpha val="95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テキストを入れてください。テキストを入れてください。</a:t>
            </a:r>
          </a:p>
          <a:p>
            <a:pPr algn="just"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</a:t>
            </a:r>
          </a:p>
          <a:p>
            <a:pPr algn="just"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</a:t>
            </a:r>
          </a:p>
          <a:p>
            <a:pPr algn="just"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</a:t>
            </a:r>
          </a:p>
          <a:p>
            <a:pPr algn="just"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24361" y="8093931"/>
            <a:ext cx="7167820" cy="1920225"/>
          </a:xfrm>
          <a:prstGeom prst="rect">
            <a:avLst/>
          </a:prstGeom>
          <a:pattFill prst="narHorz">
            <a:fgClr>
              <a:srgbClr val="FEECD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85000"/>
                  <a:lumOff val="1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1327" y="8255357"/>
            <a:ext cx="672491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ASKUL</a:t>
            </a:r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カレー　・・・・・・・・・・・・・・</a:t>
            </a:r>
            <a:r>
              <a:rPr kumimoji="1"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 </a:t>
            </a:r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○○○円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327" y="8665159"/>
            <a:ext cx="659667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チーズカレー</a:t>
            </a:r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　・・・・・・・・・・・・・・○○○円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27" y="9079431"/>
            <a:ext cx="659667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スープカレー　・・・・・・・・・・・・・○○○○円</a:t>
            </a:r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1662" y="9488587"/>
            <a:ext cx="659667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ナン</a:t>
            </a:r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　・・・・・・・・・・・・・・・・・・○○○円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73631" y="5310563"/>
            <a:ext cx="3017424" cy="234630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画像をいれてください。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88208024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164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HGSMinchoE</vt:lpstr>
      <vt:lpstr>HG丸ｺﾞｼｯｸM-PRO</vt:lpstr>
      <vt:lpstr>ＭＳ Ｐゴシック</vt:lpstr>
      <vt:lpstr>MS Mincho</vt:lpstr>
      <vt:lpstr>Arial</vt:lpstr>
      <vt:lpstr>Arial Black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2018-01-31T10:41:58Z</dcterms:modified>
</cp:coreProperties>
</file>