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CD3"/>
    <a:srgbClr val="E6D6C3"/>
    <a:srgbClr val="FF9999"/>
    <a:srgbClr val="A6493A"/>
    <a:srgbClr val="5A1B02"/>
    <a:srgbClr val="3A1D00"/>
    <a:srgbClr val="CC0000"/>
    <a:srgbClr val="A50021"/>
    <a:srgbClr val="FF505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84" autoAdjust="0"/>
    <p:restoredTop sz="94660"/>
  </p:normalViewPr>
  <p:slideViewPr>
    <p:cSldViewPr snapToGrid="0">
      <p:cViewPr varScale="1">
        <p:scale>
          <a:sx n="54" d="100"/>
          <a:sy n="54" d="100"/>
        </p:scale>
        <p:origin x="2515" y="8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5002"/>
            <a:ext cx="7775175" cy="10907713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4519432" y="9850875"/>
            <a:ext cx="3127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HGSMinchoE" charset="-128"/>
              </a:rPr>
              <a:t>TEL</a:t>
            </a:r>
            <a:r>
              <a:rPr lang="ja-JP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HGSMinchoE" charset="-128"/>
              </a:rPr>
              <a:t>：</a:t>
            </a:r>
            <a:r>
              <a:rPr lang="en-US" altLang="ja-JP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HGSMinchoE" charset="-128"/>
              </a:rPr>
              <a:t>03-1234-1111</a:t>
            </a:r>
            <a:endParaRPr kumimoji="1" lang="ja-JP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HGSMinchoE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833733" y="10331049"/>
            <a:ext cx="27991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HGSMinchoE" charset="-128"/>
              </a:rPr>
              <a:t>住所：東京都江東区豊洲３－２－３</a:t>
            </a:r>
            <a:endParaRPr kumimoji="1" lang="ja-JP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HGSMinchoE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521699" y="8634532"/>
            <a:ext cx="1544012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9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12/21</a:t>
            </a:r>
            <a:endParaRPr kumimoji="1" lang="ja-JP" altLang="en-US" sz="36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215322" y="9115998"/>
            <a:ext cx="2098651" cy="830997"/>
          </a:xfrm>
          <a:prstGeom prst="rect">
            <a:avLst/>
          </a:prstGeom>
          <a:noFill/>
          <a:effectLst>
            <a:outerShdw blurRad="50800" dist="50800" dir="3600000" algn="ctr" rotWithShape="0">
              <a:srgbClr val="000000">
                <a:alpha val="9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48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OPEN</a:t>
            </a:r>
            <a:endParaRPr kumimoji="1" lang="ja-JP" altLang="en-US" sz="48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32446" y="309495"/>
            <a:ext cx="6143028" cy="1200329"/>
          </a:xfrm>
          <a:prstGeom prst="rect">
            <a:avLst/>
          </a:prstGeom>
          <a:noFill/>
          <a:effectLst>
            <a:outerShdw blurRad="50800" dist="63500" dir="3600000" algn="ctr" rotWithShape="0">
              <a:srgbClr val="000000">
                <a:alpha val="98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720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Bakery</a:t>
            </a:r>
            <a:r>
              <a:rPr lang="en-US" altLang="ja-JP" sz="720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 </a:t>
            </a:r>
            <a:r>
              <a:rPr kumimoji="1" lang="en-US" altLang="ja-JP" sz="720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ASKUL</a:t>
            </a:r>
            <a:endParaRPr kumimoji="1" lang="ja-JP" altLang="en-US" sz="7200" dirty="0">
              <a:solidFill>
                <a:schemeClr val="bg1"/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 rot="21480000">
            <a:off x="288009" y="2371870"/>
            <a:ext cx="4136818" cy="3970318"/>
          </a:xfrm>
          <a:prstGeom prst="rect">
            <a:avLst/>
          </a:prstGeom>
          <a:noFill/>
          <a:effectLst>
            <a:glow rad="76200">
              <a:schemeClr val="bg1">
                <a:alpha val="95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S Mincho" charset="-128"/>
                <a:ea typeface="MS Mincho" charset="-128"/>
                <a:cs typeface="MS Mincho" charset="-128"/>
              </a:rPr>
              <a:t>テキストを入れてください。テキストを入れてください。テキストを入れてください。テキストを入れてください。テキストを入れてください。テキストを入れてください。テキストを入れてください。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51825716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156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HGSMinchoE</vt:lpstr>
      <vt:lpstr>HG丸ｺﾞｼｯｸM-PRO</vt:lpstr>
      <vt:lpstr>ＭＳ Ｐゴシック</vt:lpstr>
      <vt:lpstr>MS Mincho</vt:lpstr>
      <vt:lpstr>Arial</vt:lpstr>
      <vt:lpstr>Arial Black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2018-01-31T10:43:17Z</dcterms:created>
  <dcterms:modified xsi:type="dcterms:W3CDTF">2018-01-31T10:43:22Z</dcterms:modified>
</cp:coreProperties>
</file>