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63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CD3"/>
    <a:srgbClr val="E6D6C3"/>
    <a:srgbClr val="FF9999"/>
    <a:srgbClr val="A6493A"/>
    <a:srgbClr val="5A1B02"/>
    <a:srgbClr val="3A1D00"/>
    <a:srgbClr val="CC0000"/>
    <a:srgbClr val="A50021"/>
    <a:srgbClr val="FF505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84" autoAdjust="0"/>
    <p:restoredTop sz="94660"/>
  </p:normalViewPr>
  <p:slideViewPr>
    <p:cSldViewPr snapToGrid="0">
      <p:cViewPr>
        <p:scale>
          <a:sx n="56" d="100"/>
          <a:sy n="56" d="100"/>
        </p:scale>
        <p:origin x="3472" y="7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2018/1/22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7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4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9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1/22/18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altLang="ja-JP" b="1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endParaRPr lang="en-US" altLang="ja-JP" sz="1400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469142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5175" cy="10907713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379516" y="9706650"/>
            <a:ext cx="3127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chemeClr val="bg1"/>
                </a:solidFill>
                <a:latin typeface="+mn-ea"/>
                <a:cs typeface="HGSMinchoE" charset="-128"/>
              </a:rPr>
              <a:t>TEL</a:t>
            </a:r>
            <a:r>
              <a:rPr lang="ja-JP" altLang="en-US" sz="2800" dirty="0" smtClean="0">
                <a:solidFill>
                  <a:schemeClr val="bg1"/>
                </a:solidFill>
                <a:latin typeface="+mn-ea"/>
                <a:cs typeface="HGSMinchoE" charset="-128"/>
              </a:rPr>
              <a:t>：</a:t>
            </a:r>
            <a:r>
              <a:rPr lang="en-US" altLang="ja-JP" sz="2800" dirty="0" smtClean="0">
                <a:solidFill>
                  <a:schemeClr val="bg1"/>
                </a:solidFill>
                <a:latin typeface="+mn-ea"/>
                <a:cs typeface="HGSMinchoE" charset="-128"/>
              </a:rPr>
              <a:t>03-1234-1111</a:t>
            </a:r>
            <a:endParaRPr kumimoji="1" lang="ja-JP" altLang="en-US" sz="2800" dirty="0">
              <a:solidFill>
                <a:schemeClr val="bg1"/>
              </a:solidFill>
              <a:latin typeface="+mn-ea"/>
              <a:cs typeface="HGSMinchoE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87995" y="10186824"/>
            <a:ext cx="2350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solidFill>
                  <a:schemeClr val="bg1"/>
                </a:solidFill>
                <a:latin typeface="+mn-ea"/>
                <a:cs typeface="HGSMinchoE" charset="-128"/>
              </a:rPr>
              <a:t>東京都江東区豊洲３－２－３</a:t>
            </a:r>
            <a:endParaRPr kumimoji="1" lang="ja-JP" altLang="en-US" sz="1400" dirty="0">
              <a:solidFill>
                <a:schemeClr val="bg1"/>
              </a:solidFill>
              <a:latin typeface="+mn-ea"/>
              <a:cs typeface="HGSMinchoE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96920" y="374295"/>
            <a:ext cx="1848583" cy="76944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9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ja-JP" sz="4400" b="1" dirty="0" smtClean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12/21</a:t>
            </a:r>
            <a:endParaRPr kumimoji="1" lang="ja-JP" altLang="en-US" sz="44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41502" y="931570"/>
            <a:ext cx="3374642" cy="1323439"/>
          </a:xfrm>
          <a:prstGeom prst="rect">
            <a:avLst/>
          </a:prstGeom>
          <a:noFill/>
          <a:effectLst>
            <a:outerShdw blurRad="50800" dist="50800" dir="3600000" algn="ctr" rotWithShape="0">
              <a:srgbClr val="000000">
                <a:alpha val="95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ja-JP" sz="8000" b="1" dirty="0" smtClean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OPEN</a:t>
            </a:r>
            <a:endParaRPr kumimoji="1" lang="ja-JP" altLang="en-US" sz="80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847386" y="4681227"/>
            <a:ext cx="6340197" cy="1015663"/>
          </a:xfrm>
          <a:prstGeom prst="rect">
            <a:avLst/>
          </a:prstGeom>
          <a:noFill/>
          <a:effectLst>
            <a:outerShdw blurRad="50800" dist="63500" dir="3600000" algn="ctr" rotWithShape="0">
              <a:srgbClr val="000000">
                <a:alpha val="98000"/>
              </a:srgbClr>
            </a:outerShdw>
          </a:effectLst>
        </p:spPr>
        <p:txBody>
          <a:bodyPr wrap="none" rtlCol="0">
            <a:spAutoFit/>
            <a:scene3d>
              <a:camera prst="obliqueTopLeft"/>
              <a:lightRig rig="threePt" dir="t"/>
            </a:scene3d>
          </a:bodyPr>
          <a:lstStyle/>
          <a:p>
            <a:r>
              <a:rPr lang="ja-JP" altLang="en-US" sz="600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GSMinchoE" charset="-128"/>
                <a:ea typeface="HGSMinchoE" charset="-128"/>
                <a:cs typeface="HGSMinchoE" charset="-128"/>
              </a:rPr>
              <a:t>無煙焼肉アスクル</a:t>
            </a:r>
            <a:endParaRPr kumimoji="1" lang="ja-JP" altLang="en-US" sz="60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HGSMinchoE" charset="-128"/>
              <a:ea typeface="HGSMinchoE" charset="-128"/>
              <a:cs typeface="HGSMinchoE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79931" y="5960650"/>
            <a:ext cx="6301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600" dirty="0" smtClean="0">
                <a:solidFill>
                  <a:schemeClr val="bg1"/>
                </a:solidFill>
              </a:rPr>
              <a:t>テキストを入れてください。</a:t>
            </a:r>
            <a:r>
              <a:rPr lang="ja-JP" altLang="en-US" sz="1600" dirty="0">
                <a:solidFill>
                  <a:schemeClr val="bg1"/>
                </a:solidFill>
              </a:rPr>
              <a:t>テキストを入れてください。</a:t>
            </a:r>
          </a:p>
          <a:p>
            <a:pPr algn="ctr">
              <a:lnSpc>
                <a:spcPct val="150000"/>
              </a:lnSpc>
            </a:pPr>
            <a:r>
              <a:rPr lang="ja-JP" altLang="en-US" sz="1600" dirty="0">
                <a:solidFill>
                  <a:schemeClr val="bg1"/>
                </a:solidFill>
              </a:rPr>
              <a:t>テキストを入れてください。</a:t>
            </a:r>
          </a:p>
          <a:p>
            <a:pPr algn="ctr">
              <a:lnSpc>
                <a:spcPct val="150000"/>
              </a:lnSpc>
            </a:pPr>
            <a:r>
              <a:rPr lang="ja-JP" altLang="en-US" sz="1600" dirty="0">
                <a:solidFill>
                  <a:schemeClr val="bg1"/>
                </a:solidFill>
              </a:rPr>
              <a:t>テキストを入れてください</a:t>
            </a:r>
            <a:r>
              <a:rPr lang="ja-JP" altLang="en-US" sz="1600" dirty="0" smtClean="0">
                <a:solidFill>
                  <a:schemeClr val="bg1"/>
                </a:solidFill>
              </a:rPr>
              <a:t>。</a:t>
            </a:r>
            <a:r>
              <a:rPr lang="ja-JP" altLang="en-US" sz="1600" dirty="0">
                <a:solidFill>
                  <a:schemeClr val="bg1"/>
                </a:solidFill>
              </a:rPr>
              <a:t>テキストを入れてください</a:t>
            </a:r>
            <a:r>
              <a:rPr lang="ja-JP" altLang="en-US" sz="1600" dirty="0" smtClean="0">
                <a:solidFill>
                  <a:schemeClr val="bg1"/>
                </a:solidFill>
              </a:rPr>
              <a:t>。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099305" y="7410356"/>
            <a:ext cx="2257349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mtClean="0">
                <a:solidFill>
                  <a:schemeClr val="bg1"/>
                </a:solidFill>
              </a:rPr>
              <a:t>コースも承ります！</a:t>
            </a:r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099301" y="7983752"/>
            <a:ext cx="3297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>
                <a:solidFill>
                  <a:schemeClr val="bg1"/>
                </a:solidFill>
                <a:latin typeface="HGSMinchoE" charset="-128"/>
                <a:ea typeface="HGSMinchoE" charset="-128"/>
                <a:cs typeface="HGSMinchoE" charset="-128"/>
              </a:rPr>
              <a:t>満腹！もう食えないですコース−−−</a:t>
            </a:r>
            <a:r>
              <a:rPr kumimoji="1" lang="en-US" altLang="ja-JP" sz="1200" dirty="0" smtClean="0">
                <a:solidFill>
                  <a:schemeClr val="bg1"/>
                </a:solidFill>
                <a:latin typeface="HGSMinchoE" charset="-128"/>
                <a:ea typeface="HGSMinchoE" charset="-128"/>
                <a:cs typeface="HGSMinchoE" charset="-128"/>
              </a:rPr>
              <a:t>―3,500</a:t>
            </a:r>
            <a:r>
              <a:rPr kumimoji="1" lang="ja-JP" altLang="en-US" sz="1200" dirty="0" smtClean="0">
                <a:solidFill>
                  <a:schemeClr val="bg1"/>
                </a:solidFill>
                <a:latin typeface="HGSMinchoE" charset="-128"/>
                <a:ea typeface="HGSMinchoE" charset="-128"/>
                <a:cs typeface="HGSMinchoE" charset="-128"/>
              </a:rPr>
              <a:t>円</a:t>
            </a:r>
            <a:endParaRPr kumimoji="1" lang="ja-JP" altLang="en-US" sz="1200" dirty="0">
              <a:solidFill>
                <a:schemeClr val="bg1"/>
              </a:solidFill>
              <a:latin typeface="HGSMinchoE" charset="-128"/>
              <a:ea typeface="HGSMinchoE" charset="-128"/>
              <a:cs typeface="HGSMinchoE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099301" y="8380080"/>
            <a:ext cx="3316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solidFill>
                  <a:schemeClr val="bg1"/>
                </a:solidFill>
                <a:latin typeface="HGSMinchoE" charset="-128"/>
                <a:ea typeface="HGSMinchoE" charset="-128"/>
                <a:cs typeface="HGSMinchoE" charset="-128"/>
              </a:rPr>
              <a:t>ほどほど！ちょうどいいですコース</a:t>
            </a:r>
            <a:r>
              <a:rPr lang="en-US" altLang="ja-JP" sz="1200" dirty="0" smtClean="0">
                <a:solidFill>
                  <a:schemeClr val="bg1"/>
                </a:solidFill>
                <a:latin typeface="HGSMinchoE" charset="-128"/>
                <a:ea typeface="HGSMinchoE" charset="-128"/>
                <a:cs typeface="HGSMinchoE" charset="-128"/>
              </a:rPr>
              <a:t>―2,500</a:t>
            </a:r>
            <a:r>
              <a:rPr lang="ja-JP" altLang="en-US" sz="1200" dirty="0" smtClean="0">
                <a:solidFill>
                  <a:schemeClr val="bg1"/>
                </a:solidFill>
                <a:latin typeface="HGSMinchoE" charset="-128"/>
                <a:ea typeface="HGSMinchoE" charset="-128"/>
                <a:cs typeface="HGSMinchoE" charset="-128"/>
              </a:rPr>
              <a:t>円</a:t>
            </a:r>
            <a:endParaRPr kumimoji="1" lang="ja-JP" altLang="en-US" sz="1200" dirty="0">
              <a:solidFill>
                <a:schemeClr val="bg1"/>
              </a:solidFill>
              <a:latin typeface="HGSMinchoE" charset="-128"/>
              <a:ea typeface="HGSMinchoE" charset="-128"/>
              <a:cs typeface="HGSMinchoE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099301" y="8764984"/>
            <a:ext cx="3278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solidFill>
                  <a:schemeClr val="bg1"/>
                </a:solidFill>
                <a:latin typeface="HGSMinchoE" charset="-128"/>
                <a:ea typeface="HGSMinchoE" charset="-128"/>
                <a:cs typeface="HGSMinchoE" charset="-128"/>
              </a:rPr>
              <a:t>ちょっとだけ！二次会コース−−−−−</a:t>
            </a:r>
            <a:r>
              <a:rPr lang="ja-JP" altLang="en-US" sz="1200" smtClean="0">
                <a:solidFill>
                  <a:schemeClr val="bg1"/>
                </a:solidFill>
                <a:latin typeface="HGSMinchoE" charset="-128"/>
                <a:ea typeface="HGSMinchoE" charset="-128"/>
                <a:cs typeface="HGSMinchoE" charset="-128"/>
              </a:rPr>
              <a:t>−</a:t>
            </a:r>
            <a:r>
              <a:rPr lang="en-US" altLang="ja-JP" sz="1200" dirty="0" smtClean="0">
                <a:solidFill>
                  <a:schemeClr val="bg1"/>
                </a:solidFill>
                <a:latin typeface="HGSMinchoE" charset="-128"/>
                <a:ea typeface="HGSMinchoE" charset="-128"/>
                <a:cs typeface="HGSMinchoE" charset="-128"/>
              </a:rPr>
              <a:t>1,800</a:t>
            </a:r>
            <a:r>
              <a:rPr lang="ja-JP" altLang="en-US" sz="1200" dirty="0" smtClean="0">
                <a:solidFill>
                  <a:schemeClr val="bg1"/>
                </a:solidFill>
                <a:latin typeface="HGSMinchoE" charset="-128"/>
                <a:ea typeface="HGSMinchoE" charset="-128"/>
                <a:cs typeface="HGSMinchoE" charset="-128"/>
              </a:rPr>
              <a:t>円</a:t>
            </a:r>
            <a:endParaRPr kumimoji="1" lang="ja-JP" altLang="en-US" sz="1200" dirty="0">
              <a:solidFill>
                <a:schemeClr val="bg1"/>
              </a:solidFill>
              <a:latin typeface="HGSMinchoE" charset="-128"/>
              <a:ea typeface="HGSMinchoE" charset="-128"/>
              <a:cs typeface="HGSMinchoE" charset="-128"/>
            </a:endParaRPr>
          </a:p>
        </p:txBody>
      </p:sp>
      <p:pic>
        <p:nvPicPr>
          <p:cNvPr id="25" name="Picture 7" descr="\\SERVER\mac-share\塚本\アスクルばらしたpng\CAFE\地図スペー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448" y="9534431"/>
            <a:ext cx="1998411" cy="112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テキスト ボックス 25"/>
          <p:cNvSpPr txBox="1"/>
          <p:nvPr/>
        </p:nvSpPr>
        <p:spPr>
          <a:xfrm>
            <a:off x="6021676" y="9900222"/>
            <a:ext cx="949064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mtClean="0"/>
              <a:t>地図</a:t>
            </a:r>
            <a:endParaRPr kumimoji="1" lang="ja-JP" altLang="en-US"/>
          </a:p>
        </p:txBody>
      </p:sp>
      <p:sp>
        <p:nvSpPr>
          <p:cNvPr id="2" name="正方形/長方形 1"/>
          <p:cNvSpPr/>
          <p:nvPr/>
        </p:nvSpPr>
        <p:spPr>
          <a:xfrm>
            <a:off x="1057854" y="7262648"/>
            <a:ext cx="2827283" cy="18813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画像を入れてください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88208024"/>
      </p:ext>
    </p:extLst>
  </p:cSld>
  <p:clrMapOvr>
    <a:masterClrMapping/>
  </p:clrMapOvr>
</p:sld>
</file>

<file path=ppt/theme/theme1.xml><?xml version="1.0" encoding="utf-8"?>
<a:theme xmlns:a="http://schemas.openxmlformats.org/drawingml/2006/main" name="11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D14BBAA0-EBDA-4F80-B5E5-6A060B58EB30}" vid="{E91C9F3B-FA2D-4D28-9E30-9B6A997020B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188</Words>
  <Application>Microsoft Macintosh PowerPoint</Application>
  <PresentationFormat>ユーザー設定</PresentationFormat>
  <Paragraphs>31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HGSMinchoE</vt:lpstr>
      <vt:lpstr>HG丸ｺﾞｼｯｸM-PRO</vt:lpstr>
      <vt:lpstr>ＭＳ Ｐゴシック</vt:lpstr>
      <vt:lpstr>11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2018-01-04T15:43:39Z</cp:lastPrinted>
  <dcterms:created xsi:type="dcterms:W3CDTF">2013-07-04T11:22:33Z</dcterms:created>
  <dcterms:modified xsi:type="dcterms:W3CDTF">2018-01-22T11:00:24Z</dcterms:modified>
</cp:coreProperties>
</file>