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E4D7C4"/>
    <a:srgbClr val="AFA7A3"/>
    <a:srgbClr val="BDB3AF"/>
    <a:srgbClr val="9B1D24"/>
    <a:srgbClr val="9B589B"/>
    <a:srgbClr val="FF40FF"/>
    <a:srgbClr val="4C2600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4" autoAdjust="0"/>
    <p:restoredTop sz="94660"/>
  </p:normalViewPr>
  <p:slideViewPr>
    <p:cSldViewPr snapToGrid="0">
      <p:cViewPr varScale="1">
        <p:scale>
          <a:sx n="71" d="100"/>
          <a:sy n="71" d="100"/>
        </p:scale>
        <p:origin x="2168" y="20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1" d="100"/>
          <a:sy n="71" d="100"/>
        </p:scale>
        <p:origin x="4248" y="4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47931-5779-ED41-B803-931B8C537639}" type="datetimeFigureOut">
              <a:rPr kumimoji="1" lang="ja-JP" altLang="en-US" smtClean="0"/>
              <a:t>2018/2/4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9C4B-5B60-1E46-B960-F673FB0740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06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46" y="-87371"/>
            <a:ext cx="7153836" cy="1004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3781539" y="7554368"/>
            <a:ext cx="3281217" cy="1064839"/>
          </a:xfrm>
          <a:prstGeom prst="rect">
            <a:avLst/>
          </a:prstGeom>
          <a:pattFill prst="lgCheck">
            <a:fgClr>
              <a:srgbClr val="BDB3AF"/>
            </a:fgClr>
            <a:bgClr>
              <a:srgbClr val="AFA7A3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96129" y="816338"/>
            <a:ext cx="1292662" cy="6746099"/>
          </a:xfrm>
          <a:prstGeom prst="rect">
            <a:avLst/>
          </a:prstGeom>
          <a:noFill/>
          <a:effectLst>
            <a:glow rad="25400">
              <a:schemeClr val="bg1">
                <a:alpha val="95000"/>
              </a:schemeClr>
            </a:glow>
          </a:effectLst>
        </p:spPr>
        <p:txBody>
          <a:bodyPr vert="eaVert" wrap="square" rtlCol="0">
            <a:spAutoFit/>
          </a:bodyPr>
          <a:lstStyle/>
          <a:p>
            <a:r>
              <a:rPr lang="ja-JP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Kozuka Mincho Pro B" charset="-128"/>
                <a:ea typeface="Kozuka Mincho Pro B" charset="-128"/>
                <a:cs typeface="Kozuka Mincho Pro B" charset="-128"/>
              </a:rPr>
              <a:t>あすくる商店</a:t>
            </a:r>
            <a:endParaRPr kumimoji="1" lang="ja-JP" altLang="en-US" sz="7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Kozuka Mincho Pro B" charset="-128"/>
              <a:ea typeface="Kozuka Mincho Pro B" charset="-128"/>
              <a:cs typeface="Kozuka Mincho Pro B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64571" y="8704555"/>
            <a:ext cx="3028393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○○月○○日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 (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月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)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Kozuka Mincho Pro B" charset="-128"/>
              <a:ea typeface="Kozuka Mincho Pro B" charset="-128"/>
              <a:cs typeface="Kozuka Mincho Pro B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70472" y="9018415"/>
            <a:ext cx="31854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Kozuka Mincho Pro B" charset="-128"/>
                <a:ea typeface="Kozuka Mincho Pro B" charset="-128"/>
                <a:cs typeface="Kozuka Mincho Pro B" charset="-128"/>
              </a:rPr>
              <a:t>OPEN</a:t>
            </a:r>
            <a:endParaRPr kumimoji="1" lang="ja-JP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Kozuka Mincho Pro B" charset="-128"/>
              <a:ea typeface="Kozuka Mincho Pro B" charset="-128"/>
              <a:cs typeface="Kozuka Mincho Pro B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76620" y="7700865"/>
            <a:ext cx="2820003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TEL: </a:t>
            </a:r>
            <a:r>
              <a:rPr kumimoji="1"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03-1234-1111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20060" y="497403"/>
            <a:ext cx="49244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お酒のことなら</a:t>
            </a:r>
            <a:r>
              <a:rPr kumimoji="1"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…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50174" y="1434703"/>
            <a:ext cx="553998" cy="40934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テキストを入れてください。</a:t>
            </a:r>
            <a:endParaRPr kumimoji="1" lang="ja-JP" alt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77496" y="1434703"/>
            <a:ext cx="553998" cy="40934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テキストを入れてください。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94544" y="1434703"/>
            <a:ext cx="553998" cy="40934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テキストを入れてください。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91399" y="7540094"/>
            <a:ext cx="2847572" cy="2847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地図を入れてください。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75247" y="8125579"/>
            <a:ext cx="3258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東京都江東区豊洲３－２－３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" name="三角形 1">
            <a:extLst>
              <a:ext uri="{FF2B5EF4-FFF2-40B4-BE49-F238E27FC236}">
                <a16:creationId xmlns:a16="http://schemas.microsoft.com/office/drawing/2014/main" id="{B3306313-E66C-DA45-AFCE-2F6CB13D3EC4}"/>
              </a:ext>
            </a:extLst>
          </p:cNvPr>
          <p:cNvSpPr/>
          <p:nvPr/>
        </p:nvSpPr>
        <p:spPr>
          <a:xfrm flipV="1">
            <a:off x="1038322" y="1129596"/>
            <a:ext cx="269228" cy="203689"/>
          </a:xfrm>
          <a:prstGeom prst="triangle">
            <a:avLst/>
          </a:prstGeom>
          <a:solidFill>
            <a:srgbClr val="404040"/>
          </a:solidFill>
          <a:ln>
            <a:noFill/>
          </a:ln>
          <a:effectLst>
            <a:glow rad="114300">
              <a:schemeClr val="bg1">
                <a:alpha val="5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三角形 25">
            <a:extLst>
              <a:ext uri="{FF2B5EF4-FFF2-40B4-BE49-F238E27FC236}">
                <a16:creationId xmlns:a16="http://schemas.microsoft.com/office/drawing/2014/main" id="{F943559C-CD57-BF4F-B4E6-1B5F5FC79D0A}"/>
              </a:ext>
            </a:extLst>
          </p:cNvPr>
          <p:cNvSpPr/>
          <p:nvPr/>
        </p:nvSpPr>
        <p:spPr>
          <a:xfrm flipV="1">
            <a:off x="1919881" y="1129595"/>
            <a:ext cx="269228" cy="203689"/>
          </a:xfrm>
          <a:prstGeom prst="triangle">
            <a:avLst/>
          </a:prstGeom>
          <a:solidFill>
            <a:srgbClr val="404040"/>
          </a:solidFill>
          <a:ln>
            <a:noFill/>
          </a:ln>
          <a:effectLst>
            <a:glow rad="114300">
              <a:schemeClr val="bg1">
                <a:alpha val="5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三角形 26">
            <a:extLst>
              <a:ext uri="{FF2B5EF4-FFF2-40B4-BE49-F238E27FC236}">
                <a16:creationId xmlns:a16="http://schemas.microsoft.com/office/drawing/2014/main" id="{1AC3019C-A883-1346-AA68-463D982009CF}"/>
              </a:ext>
            </a:extLst>
          </p:cNvPr>
          <p:cNvSpPr/>
          <p:nvPr/>
        </p:nvSpPr>
        <p:spPr>
          <a:xfrm flipV="1">
            <a:off x="2790802" y="1129594"/>
            <a:ext cx="269228" cy="203689"/>
          </a:xfrm>
          <a:prstGeom prst="triangle">
            <a:avLst/>
          </a:prstGeom>
          <a:solidFill>
            <a:srgbClr val="404040"/>
          </a:solidFill>
          <a:ln>
            <a:noFill/>
          </a:ln>
          <a:effectLst>
            <a:glow rad="114300">
              <a:schemeClr val="bg1">
                <a:alpha val="5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702797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Macintosh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HGSMinchoE</vt:lpstr>
      <vt:lpstr>HG丸ｺﾞｼｯｸM-PRO</vt:lpstr>
      <vt:lpstr>Kozuka Mincho Pro B</vt:lpstr>
      <vt:lpstr>ＭＳ Ｐゴシック</vt:lpstr>
      <vt:lpstr>Yu Gothic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2018-01-04T17:49:47Z</cp:lastPrinted>
  <dcterms:created xsi:type="dcterms:W3CDTF">2014-07-29T11:34:26Z</dcterms:created>
  <dcterms:modified xsi:type="dcterms:W3CDTF">2018-02-04T11:01:31Z</dcterms:modified>
</cp:coreProperties>
</file>