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7447"/>
    <a:srgbClr val="FEECD3"/>
    <a:srgbClr val="E6D6C3"/>
    <a:srgbClr val="FF9999"/>
    <a:srgbClr val="A6493A"/>
    <a:srgbClr val="5A1B02"/>
    <a:srgbClr val="3A1D00"/>
    <a:srgbClr val="CC0000"/>
    <a:srgbClr val="A50021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95" autoAdjust="0"/>
    <p:restoredTop sz="94660"/>
  </p:normalViewPr>
  <p:slideViewPr>
    <p:cSldViewPr snapToGrid="0">
      <p:cViewPr>
        <p:scale>
          <a:sx n="65" d="100"/>
          <a:sy n="65" d="100"/>
        </p:scale>
        <p:origin x="2064" y="71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990E76DB-2FE2-1A42-8443-DBC5C4A8E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5662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661244" y="8439691"/>
            <a:ext cx="3561351" cy="8820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4742" y="9468074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+mn-ea"/>
                <a:cs typeface="HGSMinchoE" charset="-128"/>
              </a:rPr>
              <a:t>東京都江東区豊洲 </a:t>
            </a:r>
            <a:r>
              <a:rPr lang="en-US" altLang="ja-JP" sz="1800" dirty="0">
                <a:solidFill>
                  <a:schemeClr val="bg1"/>
                </a:solidFill>
                <a:latin typeface="+mn-ea"/>
                <a:cs typeface="HGSMinchoE" charset="-128"/>
              </a:rPr>
              <a:t>3-2-3</a:t>
            </a:r>
            <a:endParaRPr kumimoji="1" lang="ja-JP" altLang="en-US" sz="1800" dirty="0">
              <a:solidFill>
                <a:schemeClr val="bg1"/>
              </a:solidFill>
              <a:latin typeface="+mn-ea"/>
              <a:cs typeface="HGSMinchoE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62362" y="779205"/>
            <a:ext cx="4031873" cy="1015663"/>
          </a:xfrm>
          <a:prstGeom prst="rect">
            <a:avLst/>
          </a:prstGeom>
          <a:noFill/>
          <a:effectLst>
            <a:outerShdw blurRad="50800" dist="63500" dir="3600000" algn="ctr" rotWithShape="0">
              <a:srgbClr val="000000">
                <a:alpha val="98000"/>
              </a:srgbClr>
            </a:outerShdw>
          </a:effectLst>
        </p:spPr>
        <p:txBody>
          <a:bodyPr wrap="none" rtlCol="0">
            <a:spAutoFit/>
            <a:scene3d>
              <a:camera prst="obliqueTopLeft"/>
              <a:lightRig rig="threePt" dir="t"/>
            </a:scene3d>
          </a:bodyPr>
          <a:lstStyle/>
          <a:p>
            <a:r>
              <a:rPr lang="ja-JP" altLang="en-US" sz="6000" dirty="0">
                <a:ln w="0"/>
                <a:effectLst>
                  <a:glow rad="101600">
                    <a:schemeClr val="bg1"/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SMinchoE" charset="-128"/>
                <a:ea typeface="HGSMinchoE" charset="-128"/>
                <a:cs typeface="HGSMinchoE" charset="-128"/>
              </a:rPr>
              <a:t>あすくる軒</a:t>
            </a:r>
            <a:endParaRPr kumimoji="1" lang="ja-JP" altLang="en-US" sz="6000" dirty="0">
              <a:ln w="0"/>
              <a:effectLst>
                <a:glow rad="101600">
                  <a:schemeClr val="bg1"/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9931" y="2911777"/>
            <a:ext cx="63018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テキストをいれてください。テキストを入れてください。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テキストをいれてください。テキストを入れてください。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テキストをいれてください。テキストを入れてください。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72870" y="4243410"/>
            <a:ext cx="1987814" cy="1322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3203" y="10222173"/>
            <a:ext cx="2981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※</a:t>
            </a:r>
            <a:r>
              <a:rPr lang="ja-JP" altLang="en-US" sz="1400" dirty="0">
                <a:solidFill>
                  <a:schemeClr val="bg1"/>
                </a:solidFill>
              </a:rPr>
              <a:t>数量によっては</a:t>
            </a:r>
            <a:r>
              <a:rPr kumimoji="1" lang="ja-JP" altLang="en-US" sz="1400" dirty="0">
                <a:solidFill>
                  <a:schemeClr val="bg1"/>
                </a:solidFill>
              </a:rPr>
              <a:t>配達等も承ります。</a:t>
            </a:r>
            <a:endParaRPr kumimoji="1" lang="en-US" altLang="ja-JP" sz="14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7308" y="9808613"/>
            <a:ext cx="386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>
                <a:solidFill>
                  <a:schemeClr val="bg1"/>
                </a:solidFill>
              </a:rPr>
              <a:t>営業時間</a:t>
            </a:r>
            <a:r>
              <a:rPr lang="ja-JP" altLang="en-US" sz="1800" dirty="0">
                <a:solidFill>
                  <a:schemeClr val="bg1"/>
                </a:solidFill>
                <a:sym typeface="Wingdings"/>
              </a:rPr>
              <a:t>：</a:t>
            </a:r>
            <a:r>
              <a:rPr lang="en-US" altLang="ja-JP" sz="1800" dirty="0">
                <a:solidFill>
                  <a:schemeClr val="bg1"/>
                </a:solidFill>
                <a:sym typeface="Wingdings"/>
              </a:rPr>
              <a:t>08:00 </a:t>
            </a:r>
            <a:r>
              <a:rPr lang="mr-IN" altLang="ja-JP" sz="1800" dirty="0">
                <a:solidFill>
                  <a:schemeClr val="bg1"/>
                </a:solidFill>
                <a:sym typeface="Wingdings"/>
              </a:rPr>
              <a:t>–</a:t>
            </a:r>
            <a:r>
              <a:rPr lang="en-US" altLang="ja-JP" sz="1800" dirty="0">
                <a:solidFill>
                  <a:schemeClr val="bg1"/>
                </a:solidFill>
                <a:sym typeface="Wingdings"/>
              </a:rPr>
              <a:t> 20:00 </a:t>
            </a:r>
            <a:r>
              <a:rPr lang="ja-JP" altLang="en-US" sz="1800" dirty="0">
                <a:solidFill>
                  <a:schemeClr val="bg1"/>
                </a:solidFill>
                <a:sym typeface="Wingdings"/>
              </a:rPr>
              <a:t>（定休日なし）</a:t>
            </a:r>
            <a:endParaRPr kumimoji="1"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184392" y="4243410"/>
            <a:ext cx="1987814" cy="1322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672870" y="6035800"/>
            <a:ext cx="1987814" cy="1322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184392" y="6035800"/>
            <a:ext cx="1987814" cy="1322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28798" y="5611555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幕の内弁当</a:t>
            </a:r>
            <a:r>
              <a:rPr kumimoji="1" lang="ja-JP" altLang="en-US" sz="1400"/>
              <a:t>　</a:t>
            </a:r>
            <a:r>
              <a:rPr lang="ja-JP" altLang="en-US" sz="1400"/>
              <a:t>○○○円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24352" y="5621077"/>
            <a:ext cx="1983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あすくる</a:t>
            </a:r>
            <a:r>
              <a:rPr kumimoji="1" lang="ja-JP" altLang="en-US" sz="1400" dirty="0"/>
              <a:t>弁当　</a:t>
            </a:r>
            <a:r>
              <a:rPr lang="ja-JP" altLang="en-US" sz="1400" dirty="0"/>
              <a:t>○○○円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66896" y="7386444"/>
            <a:ext cx="1832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たらこ</a:t>
            </a:r>
            <a:r>
              <a:rPr kumimoji="1" lang="ja-JP" altLang="en-US" sz="1400" dirty="0"/>
              <a:t>弁当　</a:t>
            </a:r>
            <a:r>
              <a:rPr lang="ja-JP" altLang="en-US" sz="1400" dirty="0"/>
              <a:t>○○○円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81507" y="7386446"/>
            <a:ext cx="1694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のり</a:t>
            </a:r>
            <a:r>
              <a:rPr kumimoji="1" lang="ja-JP" altLang="en-US" sz="1400" dirty="0"/>
              <a:t>弁当　</a:t>
            </a:r>
            <a:r>
              <a:rPr lang="ja-JP" altLang="en-US" sz="1400" dirty="0"/>
              <a:t>○○○円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37483" y="2202346"/>
            <a:ext cx="344030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12/21</a:t>
            </a:r>
            <a:r>
              <a:rPr lang="en-US" altLang="ja-JP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 OPEN !</a:t>
            </a:r>
            <a:endParaRPr kumimoji="1" lang="ja-JP" altLang="en-US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/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227390" y="8439691"/>
            <a:ext cx="2044678" cy="2054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地図を入れてください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2698" y="8547069"/>
            <a:ext cx="3442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787447"/>
                </a:solidFill>
                <a:latin typeface="+mj-ea"/>
                <a:ea typeface="+mj-ea"/>
                <a:cs typeface="Arial" charset="0"/>
              </a:rPr>
              <a:t>☎</a:t>
            </a:r>
            <a:r>
              <a:rPr lang="en-US" altLang="ja-JP" sz="3600" b="1" dirty="0">
                <a:solidFill>
                  <a:srgbClr val="787447"/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3600" b="1" dirty="0">
              <a:solidFill>
                <a:srgbClr val="787447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23347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200</Words>
  <Application>Microsoft Macintosh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HGSMinchoE</vt:lpstr>
      <vt:lpstr>HG丸ｺﾞｼｯｸM-PRO</vt:lpstr>
      <vt:lpstr>ＭＳ Ｐゴシック</vt:lpstr>
      <vt:lpstr>Arial</vt:lpstr>
      <vt:lpstr>Arial Black</vt:lpstr>
      <vt:lpstr>Calibri</vt:lpstr>
      <vt:lpstr>Calibri Light</vt:lpstr>
      <vt:lpstr>Mangal</vt:lpstr>
      <vt:lpstr>Wingdings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2018-01-04T18:57:34Z</cp:lastPrinted>
  <dcterms:created xsi:type="dcterms:W3CDTF">2013-07-04T11:22:33Z</dcterms:created>
  <dcterms:modified xsi:type="dcterms:W3CDTF">2018-02-03T09:04:46Z</dcterms:modified>
</cp:coreProperties>
</file>