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F"/>
    <a:srgbClr val="787447"/>
    <a:srgbClr val="FEECD3"/>
    <a:srgbClr val="E6D6C3"/>
    <a:srgbClr val="FF9999"/>
    <a:srgbClr val="A6493A"/>
    <a:srgbClr val="5A1B02"/>
    <a:srgbClr val="3A1D00"/>
    <a:srgbClr val="CC00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95" autoAdjust="0"/>
    <p:restoredTop sz="94660"/>
  </p:normalViewPr>
  <p:slideViewPr>
    <p:cSldViewPr snapToGrid="0">
      <p:cViewPr>
        <p:scale>
          <a:sx n="60" d="100"/>
          <a:sy n="60" d="100"/>
        </p:scale>
        <p:origin x="2160" y="80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2/3/18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493977F7-DBC0-FA46-9DE5-3C8D85299C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5"/>
            <a:ext cx="7775575" cy="10905662"/>
          </a:xfrm>
          <a:prstGeom prst="rect">
            <a:avLst/>
          </a:prstGeom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E0DDD63-2970-5048-A5D7-D352C0D47392}"/>
              </a:ext>
            </a:extLst>
          </p:cNvPr>
          <p:cNvSpPr/>
          <p:nvPr/>
        </p:nvSpPr>
        <p:spPr>
          <a:xfrm>
            <a:off x="0" y="9895468"/>
            <a:ext cx="7775575" cy="10112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4DBF70E-731A-B047-A44D-AED1967BF2AA}"/>
              </a:ext>
            </a:extLst>
          </p:cNvPr>
          <p:cNvSpPr/>
          <p:nvPr/>
        </p:nvSpPr>
        <p:spPr>
          <a:xfrm>
            <a:off x="0" y="7581305"/>
            <a:ext cx="7775575" cy="1900081"/>
          </a:xfrm>
          <a:prstGeom prst="rect">
            <a:avLst/>
          </a:prstGeom>
          <a:pattFill prst="pct90">
            <a:fgClr>
              <a:srgbClr val="FFF9EF"/>
            </a:fgClr>
            <a:bgClr>
              <a:schemeClr val="accent4">
                <a:lumMod val="20000"/>
                <a:lumOff val="8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820410" y="9952859"/>
            <a:ext cx="47330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Arial" charset="0"/>
              </a:rPr>
              <a:t>☎ </a:t>
            </a:r>
            <a:r>
              <a:rPr lang="en-US" altLang="ja-JP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Arial" charset="0"/>
                <a:cs typeface="Arial" charset="0"/>
              </a:rPr>
              <a:t>03-1234-1111</a:t>
            </a:r>
            <a:endParaRPr kumimoji="1" lang="ja-JP" alt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77956" y="2515504"/>
            <a:ext cx="1826141" cy="584775"/>
          </a:xfrm>
          <a:prstGeom prst="rect">
            <a:avLst/>
          </a:prstGeom>
          <a:noFill/>
          <a:effectLst>
            <a:outerShdw blurRad="50800" dist="63500" dir="3600000" algn="ctr" rotWithShape="0">
              <a:srgbClr val="000000">
                <a:alpha val="98000"/>
              </a:srgbClr>
            </a:outerShdw>
          </a:effectLst>
        </p:spPr>
        <p:txBody>
          <a:bodyPr wrap="none" rtlCol="0">
            <a:spAutoFit/>
            <a:scene3d>
              <a:camera prst="obliqueTopLeft"/>
              <a:lightRig rig="threePt" dir="t"/>
            </a:scene3d>
          </a:bodyPr>
          <a:lstStyle/>
          <a:p>
            <a:r>
              <a:rPr lang="ja-JP" altLang="en-US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SMinchoE" charset="-128"/>
                <a:ea typeface="HGSMinchoE" charset="-128"/>
                <a:cs typeface="HGSMinchoE" charset="-128"/>
              </a:rPr>
              <a:t>あすくる</a:t>
            </a:r>
            <a:endParaRPr kumimoji="1" lang="ja-JP" altLang="en-US" sz="320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GSMinchoE" charset="-128"/>
              <a:ea typeface="HGSMinchoE" charset="-128"/>
              <a:cs typeface="HGSMinchoE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13156" y="7820471"/>
            <a:ext cx="63018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GSMinchoE" charset="-128"/>
                <a:ea typeface="HGSMinchoE" charset="-128"/>
                <a:cs typeface="HGSMinchoE" charset="-128"/>
              </a:rPr>
              <a:t>日常生活に疲れたそこのあなた！</a:t>
            </a:r>
            <a:endParaRPr lang="en-US" altLang="ja-JP" sz="1400" dirty="0">
              <a:solidFill>
                <a:schemeClr val="tx1">
                  <a:lumMod val="75000"/>
                  <a:lumOff val="25000"/>
                </a:schemeClr>
              </a:solidFill>
              <a:latin typeface="HGSMinchoE" charset="-128"/>
              <a:ea typeface="HGSMinchoE" charset="-128"/>
              <a:cs typeface="HGSMinchoE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GSMinchoE" charset="-128"/>
                <a:ea typeface="HGSMinchoE" charset="-128"/>
                <a:cs typeface="HGSMinchoE" charset="-128"/>
              </a:rPr>
              <a:t>今こそかわいいにゃんこと戯れて癒やされましょう。当店では徹底した安全管理のもと、にゃんこもお客様もリラックスできる環境を整えております。にゃんこと共に、ステキな時間をお過ごしください。</a:t>
            </a:r>
            <a:endParaRPr lang="en-US" altLang="ja-JP" sz="1400" dirty="0">
              <a:solidFill>
                <a:schemeClr val="tx1">
                  <a:lumMod val="75000"/>
                  <a:lumOff val="25000"/>
                </a:schemeClr>
              </a:solidFill>
              <a:latin typeface="HGSMinchoE" charset="-128"/>
              <a:ea typeface="HGSMinchoE" charset="-128"/>
              <a:cs typeface="HGSMinchoE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90410" y="5146167"/>
            <a:ext cx="3645414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kumimoji="1" lang="en-US" altLang="ja-JP" sz="4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101600">
                    <a:schemeClr val="bg1"/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12/21(Tue)</a:t>
            </a:r>
            <a:endParaRPr kumimoji="1" lang="ja-JP" altLang="en-US" sz="40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glow rad="101600">
                  <a:schemeClr val="bg1"/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41433" y="5773500"/>
            <a:ext cx="405752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0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101600">
                    <a:schemeClr val="bg1"/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OPEN !</a:t>
            </a:r>
            <a:endParaRPr lang="ja-JP" altLang="en-US" sz="8000" b="1" i="1" dirty="0">
              <a:solidFill>
                <a:schemeClr val="tx1">
                  <a:lumMod val="75000"/>
                  <a:lumOff val="25000"/>
                </a:schemeClr>
              </a:solidFill>
              <a:effectLst>
                <a:glow rad="101600">
                  <a:schemeClr val="bg1"/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F9039A9-3F7F-4B4F-81D2-E55241AF3664}"/>
              </a:ext>
            </a:extLst>
          </p:cNvPr>
          <p:cNvSpPr txBox="1"/>
          <p:nvPr/>
        </p:nvSpPr>
        <p:spPr>
          <a:xfrm>
            <a:off x="464858" y="10433586"/>
            <a:ext cx="17796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/>
              <a:t>東京都江東区豊洲 </a:t>
            </a:r>
            <a:r>
              <a:rPr lang="en-US" altLang="ja-JP" sz="1200" dirty="0"/>
              <a:t>3-2-3</a:t>
            </a:r>
            <a:endParaRPr kumimoji="1" lang="ja-JP" altLang="en-US" sz="1200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8334287-9BCF-FD4B-B608-184C3CDFED29}"/>
              </a:ext>
            </a:extLst>
          </p:cNvPr>
          <p:cNvSpPr txBox="1"/>
          <p:nvPr/>
        </p:nvSpPr>
        <p:spPr>
          <a:xfrm>
            <a:off x="464858" y="10100776"/>
            <a:ext cx="197201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猫カフェ あすくる</a:t>
            </a:r>
            <a:endParaRPr kumimoji="1" lang="ja-JP" altLang="en-US" dirty="0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1F85FF2-B647-1A48-97CA-B5A654366C55}"/>
              </a:ext>
            </a:extLst>
          </p:cNvPr>
          <p:cNvSpPr/>
          <p:nvPr/>
        </p:nvSpPr>
        <p:spPr>
          <a:xfrm>
            <a:off x="4785756" y="4904509"/>
            <a:ext cx="2612571" cy="21924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地図を入れてください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5223347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182</Words>
  <Application>Microsoft Macintosh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HGSMinchoE</vt:lpstr>
      <vt:lpstr>HG丸ｺﾞｼｯｸM-PRO</vt:lpstr>
      <vt:lpstr>ＭＳ Ｐゴシック</vt:lpstr>
      <vt:lpstr>Arial</vt:lpstr>
      <vt:lpstr>Arial Black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cp:lastPrinted>2018-01-04T18:57:34Z</cp:lastPrinted>
  <dcterms:created xsi:type="dcterms:W3CDTF">2013-07-04T11:22:33Z</dcterms:created>
  <dcterms:modified xsi:type="dcterms:W3CDTF">2018-02-03T08:49:52Z</dcterms:modified>
</cp:coreProperties>
</file>