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1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A49D"/>
    <a:srgbClr val="E4064B"/>
    <a:srgbClr val="E40600"/>
    <a:srgbClr val="FF0066"/>
    <a:srgbClr val="274B29"/>
    <a:srgbClr val="EFFD69"/>
    <a:srgbClr val="9D7B4C"/>
    <a:srgbClr val="EEB34F"/>
    <a:srgbClr val="5389C7"/>
    <a:srgbClr val="255D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02" autoAdjust="0"/>
    <p:restoredTop sz="86395"/>
  </p:normalViewPr>
  <p:slideViewPr>
    <p:cSldViewPr snapToGrid="0">
      <p:cViewPr varScale="1">
        <p:scale>
          <a:sx n="54" d="100"/>
          <a:sy n="54" d="100"/>
        </p:scale>
        <p:origin x="2390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0" y="9548446"/>
            <a:ext cx="7775575" cy="1359267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図 47"/>
          <p:cNvPicPr>
            <a:picLocks noChangeAspect="1"/>
          </p:cNvPicPr>
          <p:nvPr/>
        </p:nvPicPr>
        <p:blipFill rotWithShape="1">
          <a:blip r:embed="rId2" cstate="print">
            <a:alphaModFix amt="5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-24"/>
          <a:stretch/>
        </p:blipFill>
        <p:spPr>
          <a:xfrm>
            <a:off x="0" y="0"/>
            <a:ext cx="7775576" cy="10907714"/>
          </a:xfrm>
          <a:prstGeom prst="rect">
            <a:avLst/>
          </a:prstGeom>
        </p:spPr>
      </p:pic>
      <p:sp>
        <p:nvSpPr>
          <p:cNvPr id="45" name="正方形/長方形 44"/>
          <p:cNvSpPr/>
          <p:nvPr/>
        </p:nvSpPr>
        <p:spPr>
          <a:xfrm>
            <a:off x="0" y="-14351"/>
            <a:ext cx="7773864" cy="418591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3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115061" y="9616778"/>
            <a:ext cx="2127870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4000" b="1" spc="300" dirty="0">
                <a:latin typeface="MS PMincho" charset="-128"/>
                <a:ea typeface="MS PMincho" charset="-128"/>
                <a:cs typeface="MS PMincho" charset="-128"/>
              </a:rPr>
              <a:t>あすくる</a:t>
            </a:r>
            <a:endParaRPr kumimoji="1" lang="ja-JP" altLang="en-US" sz="4000" b="1" spc="300" dirty="0"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68730" y="9830383"/>
            <a:ext cx="646331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dist"/>
            <a:r>
              <a:rPr kumimoji="1" lang="ja-JP" altLang="en-US" sz="1800" dirty="0">
                <a:latin typeface="MS PMincho" charset="-128"/>
                <a:ea typeface="MS PMincho" charset="-128"/>
                <a:cs typeface="MS PMincho" charset="-128"/>
              </a:rPr>
              <a:t>割烹</a:t>
            </a:r>
          </a:p>
        </p:txBody>
      </p:sp>
      <p:grpSp>
        <p:nvGrpSpPr>
          <p:cNvPr id="21" name="図形グループ 20"/>
          <p:cNvGrpSpPr/>
          <p:nvPr/>
        </p:nvGrpSpPr>
        <p:grpSpPr>
          <a:xfrm>
            <a:off x="458098" y="4512324"/>
            <a:ext cx="3256031" cy="1681843"/>
            <a:chOff x="436728" y="5592642"/>
            <a:chExt cx="3256031" cy="1681843"/>
          </a:xfrm>
        </p:grpSpPr>
        <p:sp>
          <p:nvSpPr>
            <p:cNvPr id="22" name="正方形/長方形 21"/>
            <p:cNvSpPr/>
            <p:nvPr/>
          </p:nvSpPr>
          <p:spPr>
            <a:xfrm>
              <a:off x="436728" y="5592642"/>
              <a:ext cx="3256031" cy="16818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65100" dist="114300" dir="2160000" sx="95000" sy="95000" algn="ctr" rotWithShape="0">
                <a:srgbClr val="000000">
                  <a:alpha val="71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575107" y="5741845"/>
              <a:ext cx="1665919" cy="14005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2803611" y="5719616"/>
              <a:ext cx="677108" cy="142282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ja-JP" altLang="en-US" sz="1600" dirty="0">
                  <a:solidFill>
                    <a:srgbClr val="640000"/>
                  </a:solidFill>
                  <a:latin typeface="MS PMincho" charset="-128"/>
                  <a:ea typeface="MS PMincho" charset="-128"/>
                  <a:cs typeface="MS PMincho" charset="-128"/>
                </a:rPr>
                <a:t>ここに</a:t>
              </a:r>
              <a:endParaRPr kumimoji="1" lang="en-US" altLang="ja-JP" sz="1600" dirty="0">
                <a:solidFill>
                  <a:srgbClr val="640000"/>
                </a:solidFill>
                <a:latin typeface="MS PMincho" charset="-128"/>
                <a:ea typeface="MS PMincho" charset="-128"/>
                <a:cs typeface="MS PMincho" charset="-128"/>
              </a:endParaRPr>
            </a:p>
            <a:p>
              <a:r>
                <a:rPr kumimoji="1" lang="ja-JP" altLang="en-US" sz="1600" dirty="0">
                  <a:solidFill>
                    <a:srgbClr val="640000"/>
                  </a:solidFill>
                  <a:latin typeface="MS PMincho" charset="-128"/>
                  <a:ea typeface="MS PMincho" charset="-128"/>
                  <a:cs typeface="MS PMincho" charset="-128"/>
                </a:rPr>
                <a:t>メニューを</a:t>
              </a:r>
              <a:r>
                <a:rPr lang="ja-JP" altLang="en-US" sz="1600" dirty="0">
                  <a:solidFill>
                    <a:srgbClr val="640000"/>
                  </a:solidFill>
                  <a:latin typeface="MS PMincho" charset="-128"/>
                  <a:ea typeface="MS PMincho" charset="-128"/>
                  <a:cs typeface="MS PMincho" charset="-128"/>
                </a:rPr>
                <a:t>入力</a:t>
              </a:r>
              <a:endParaRPr kumimoji="1" lang="ja-JP" altLang="en-US" sz="1600" dirty="0">
                <a:solidFill>
                  <a:srgbClr val="640000"/>
                </a:solidFill>
                <a:latin typeface="MS PMincho" charset="-128"/>
                <a:ea typeface="MS PMincho" charset="-128"/>
                <a:cs typeface="MS PMincho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2294098" y="6485851"/>
              <a:ext cx="353943" cy="65659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ja-JP" altLang="en-US" sz="1100" dirty="0">
                  <a:latin typeface="MS PMincho" charset="-128"/>
                  <a:ea typeface="MS PMincho" charset="-128"/>
                  <a:cs typeface="MS PMincho" charset="-128"/>
                </a:rPr>
                <a:t>六八〇</a:t>
              </a:r>
              <a:r>
                <a:rPr lang="ja-JP" altLang="en-US" sz="1100" dirty="0">
                  <a:latin typeface="MS PMincho" charset="-128"/>
                  <a:ea typeface="MS PMincho" charset="-128"/>
                  <a:cs typeface="MS PMincho" charset="-128"/>
                </a:rPr>
                <a:t>円</a:t>
              </a:r>
              <a:endParaRPr kumimoji="1" lang="ja-JP" altLang="en-US" sz="1100" dirty="0">
                <a:latin typeface="MS PMincho" charset="-128"/>
                <a:ea typeface="MS PMincho" charset="-128"/>
                <a:cs typeface="MS PMincho" charset="-128"/>
              </a:endParaRPr>
            </a:p>
          </p:txBody>
        </p:sp>
      </p:grpSp>
      <p:grpSp>
        <p:nvGrpSpPr>
          <p:cNvPr id="26" name="図形グループ 25"/>
          <p:cNvGrpSpPr/>
          <p:nvPr/>
        </p:nvGrpSpPr>
        <p:grpSpPr>
          <a:xfrm>
            <a:off x="3986112" y="4512324"/>
            <a:ext cx="3256031" cy="1681843"/>
            <a:chOff x="436728" y="5592642"/>
            <a:chExt cx="3256031" cy="1681843"/>
          </a:xfrm>
        </p:grpSpPr>
        <p:sp>
          <p:nvSpPr>
            <p:cNvPr id="27" name="正方形/長方形 26"/>
            <p:cNvSpPr/>
            <p:nvPr/>
          </p:nvSpPr>
          <p:spPr>
            <a:xfrm>
              <a:off x="436728" y="5592642"/>
              <a:ext cx="3256031" cy="16818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65100" dist="114300" dir="2160000" sx="95000" sy="95000" algn="ctr" rotWithShape="0">
                <a:srgbClr val="000000">
                  <a:alpha val="71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575107" y="5741845"/>
              <a:ext cx="1665919" cy="14005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2803611" y="5719616"/>
              <a:ext cx="677108" cy="142282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ja-JP" altLang="en-US" sz="1600" dirty="0">
                  <a:solidFill>
                    <a:srgbClr val="640000"/>
                  </a:solidFill>
                  <a:latin typeface="MS PMincho" charset="-128"/>
                  <a:ea typeface="MS PMincho" charset="-128"/>
                  <a:cs typeface="MS PMincho" charset="-128"/>
                </a:rPr>
                <a:t>ここに</a:t>
              </a:r>
              <a:endParaRPr kumimoji="1" lang="en-US" altLang="ja-JP" sz="1600" dirty="0">
                <a:solidFill>
                  <a:srgbClr val="640000"/>
                </a:solidFill>
                <a:latin typeface="MS PMincho" charset="-128"/>
                <a:ea typeface="MS PMincho" charset="-128"/>
                <a:cs typeface="MS PMincho" charset="-128"/>
              </a:endParaRPr>
            </a:p>
            <a:p>
              <a:r>
                <a:rPr kumimoji="1" lang="ja-JP" altLang="en-US" sz="1600" dirty="0">
                  <a:solidFill>
                    <a:srgbClr val="640000"/>
                  </a:solidFill>
                  <a:latin typeface="MS PMincho" charset="-128"/>
                  <a:ea typeface="MS PMincho" charset="-128"/>
                  <a:cs typeface="MS PMincho" charset="-128"/>
                </a:rPr>
                <a:t>メニューを</a:t>
              </a:r>
              <a:r>
                <a:rPr lang="ja-JP" altLang="en-US" sz="1600" dirty="0">
                  <a:solidFill>
                    <a:srgbClr val="640000"/>
                  </a:solidFill>
                  <a:latin typeface="MS PMincho" charset="-128"/>
                  <a:ea typeface="MS PMincho" charset="-128"/>
                  <a:cs typeface="MS PMincho" charset="-128"/>
                </a:rPr>
                <a:t>入力</a:t>
              </a:r>
              <a:endParaRPr kumimoji="1" lang="ja-JP" altLang="en-US" sz="1600" dirty="0">
                <a:solidFill>
                  <a:srgbClr val="640000"/>
                </a:solidFill>
                <a:latin typeface="MS PMincho" charset="-128"/>
                <a:ea typeface="MS PMincho" charset="-128"/>
                <a:cs typeface="MS PMincho" charset="-128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2294098" y="6485851"/>
              <a:ext cx="353943" cy="65659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ja-JP" altLang="en-US" sz="1100" dirty="0">
                  <a:latin typeface="MS PMincho" charset="-128"/>
                  <a:ea typeface="MS PMincho" charset="-128"/>
                  <a:cs typeface="MS PMincho" charset="-128"/>
                </a:rPr>
                <a:t>六八〇</a:t>
              </a:r>
              <a:r>
                <a:rPr lang="ja-JP" altLang="en-US" sz="1100" dirty="0">
                  <a:latin typeface="MS PMincho" charset="-128"/>
                  <a:ea typeface="MS PMincho" charset="-128"/>
                  <a:cs typeface="MS PMincho" charset="-128"/>
                </a:rPr>
                <a:t>円</a:t>
              </a:r>
              <a:endParaRPr kumimoji="1" lang="ja-JP" altLang="en-US" sz="1100" dirty="0">
                <a:latin typeface="MS PMincho" charset="-128"/>
                <a:ea typeface="MS PMincho" charset="-128"/>
                <a:cs typeface="MS PMincho" charset="-128"/>
              </a:endParaRPr>
            </a:p>
          </p:txBody>
        </p:sp>
      </p:grpSp>
      <p:grpSp>
        <p:nvGrpSpPr>
          <p:cNvPr id="31" name="図形グループ 30"/>
          <p:cNvGrpSpPr/>
          <p:nvPr/>
        </p:nvGrpSpPr>
        <p:grpSpPr>
          <a:xfrm>
            <a:off x="458098" y="6398949"/>
            <a:ext cx="3256031" cy="1681843"/>
            <a:chOff x="436728" y="5592642"/>
            <a:chExt cx="3256031" cy="1681843"/>
          </a:xfrm>
        </p:grpSpPr>
        <p:sp>
          <p:nvSpPr>
            <p:cNvPr id="32" name="正方形/長方形 31"/>
            <p:cNvSpPr/>
            <p:nvPr/>
          </p:nvSpPr>
          <p:spPr>
            <a:xfrm>
              <a:off x="436728" y="5592642"/>
              <a:ext cx="3256031" cy="16818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65100" dist="114300" dir="2160000" sx="95000" sy="95000" algn="ctr" rotWithShape="0">
                <a:srgbClr val="000000">
                  <a:alpha val="71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575107" y="5741845"/>
              <a:ext cx="1665919" cy="14005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2803611" y="5719616"/>
              <a:ext cx="677108" cy="142282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ja-JP" altLang="en-US" sz="1600" dirty="0">
                  <a:solidFill>
                    <a:srgbClr val="640000"/>
                  </a:solidFill>
                  <a:latin typeface="MS PMincho" charset="-128"/>
                  <a:ea typeface="MS PMincho" charset="-128"/>
                  <a:cs typeface="MS PMincho" charset="-128"/>
                </a:rPr>
                <a:t>ここに</a:t>
              </a:r>
              <a:endParaRPr kumimoji="1" lang="en-US" altLang="ja-JP" sz="1600" dirty="0">
                <a:solidFill>
                  <a:srgbClr val="640000"/>
                </a:solidFill>
                <a:latin typeface="MS PMincho" charset="-128"/>
                <a:ea typeface="MS PMincho" charset="-128"/>
                <a:cs typeface="MS PMincho" charset="-128"/>
              </a:endParaRPr>
            </a:p>
            <a:p>
              <a:r>
                <a:rPr kumimoji="1" lang="ja-JP" altLang="en-US" sz="1600" dirty="0">
                  <a:solidFill>
                    <a:srgbClr val="640000"/>
                  </a:solidFill>
                  <a:latin typeface="MS PMincho" charset="-128"/>
                  <a:ea typeface="MS PMincho" charset="-128"/>
                  <a:cs typeface="MS PMincho" charset="-128"/>
                </a:rPr>
                <a:t>メニューを</a:t>
              </a:r>
              <a:r>
                <a:rPr lang="ja-JP" altLang="en-US" sz="1600" dirty="0">
                  <a:solidFill>
                    <a:srgbClr val="640000"/>
                  </a:solidFill>
                  <a:latin typeface="MS PMincho" charset="-128"/>
                  <a:ea typeface="MS PMincho" charset="-128"/>
                  <a:cs typeface="MS PMincho" charset="-128"/>
                </a:rPr>
                <a:t>入力</a:t>
              </a:r>
              <a:endParaRPr kumimoji="1" lang="ja-JP" altLang="en-US" sz="1600" dirty="0">
                <a:solidFill>
                  <a:srgbClr val="640000"/>
                </a:solidFill>
                <a:latin typeface="MS PMincho" charset="-128"/>
                <a:ea typeface="MS PMincho" charset="-128"/>
                <a:cs typeface="MS PMincho" charset="-128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2294098" y="6485851"/>
              <a:ext cx="353943" cy="65659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ja-JP" altLang="en-US" sz="1100" dirty="0">
                  <a:latin typeface="MS PMincho" charset="-128"/>
                  <a:ea typeface="MS PMincho" charset="-128"/>
                  <a:cs typeface="MS PMincho" charset="-128"/>
                </a:rPr>
                <a:t>六八〇</a:t>
              </a:r>
              <a:r>
                <a:rPr lang="ja-JP" altLang="en-US" sz="1100" dirty="0">
                  <a:latin typeface="MS PMincho" charset="-128"/>
                  <a:ea typeface="MS PMincho" charset="-128"/>
                  <a:cs typeface="MS PMincho" charset="-128"/>
                </a:rPr>
                <a:t>円</a:t>
              </a:r>
              <a:endParaRPr kumimoji="1" lang="ja-JP" altLang="en-US" sz="1100" dirty="0">
                <a:latin typeface="MS PMincho" charset="-128"/>
                <a:ea typeface="MS PMincho" charset="-128"/>
                <a:cs typeface="MS PMincho" charset="-128"/>
              </a:endParaRPr>
            </a:p>
          </p:txBody>
        </p:sp>
      </p:grpSp>
      <p:grpSp>
        <p:nvGrpSpPr>
          <p:cNvPr id="36" name="図形グループ 35"/>
          <p:cNvGrpSpPr/>
          <p:nvPr/>
        </p:nvGrpSpPr>
        <p:grpSpPr>
          <a:xfrm>
            <a:off x="3986112" y="6398949"/>
            <a:ext cx="3256031" cy="1681843"/>
            <a:chOff x="436728" y="5592642"/>
            <a:chExt cx="3256031" cy="1681843"/>
          </a:xfrm>
        </p:grpSpPr>
        <p:sp>
          <p:nvSpPr>
            <p:cNvPr id="37" name="正方形/長方形 36"/>
            <p:cNvSpPr/>
            <p:nvPr/>
          </p:nvSpPr>
          <p:spPr>
            <a:xfrm>
              <a:off x="436728" y="5592642"/>
              <a:ext cx="3256031" cy="16818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65100" dist="114300" dir="2160000" sx="95000" sy="95000" algn="ctr" rotWithShape="0">
                <a:srgbClr val="000000">
                  <a:alpha val="71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575107" y="5741845"/>
              <a:ext cx="1665919" cy="14005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2803611" y="5719616"/>
              <a:ext cx="677108" cy="142282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ja-JP" altLang="en-US" sz="1600" dirty="0">
                  <a:solidFill>
                    <a:srgbClr val="640000"/>
                  </a:solidFill>
                  <a:latin typeface="MS PMincho" charset="-128"/>
                  <a:ea typeface="MS PMincho" charset="-128"/>
                  <a:cs typeface="MS PMincho" charset="-128"/>
                </a:rPr>
                <a:t>ここに</a:t>
              </a:r>
              <a:endParaRPr kumimoji="1" lang="en-US" altLang="ja-JP" sz="1600" dirty="0">
                <a:solidFill>
                  <a:srgbClr val="640000"/>
                </a:solidFill>
                <a:latin typeface="MS PMincho" charset="-128"/>
                <a:ea typeface="MS PMincho" charset="-128"/>
                <a:cs typeface="MS PMincho" charset="-128"/>
              </a:endParaRPr>
            </a:p>
            <a:p>
              <a:r>
                <a:rPr kumimoji="1" lang="ja-JP" altLang="en-US" sz="1600" dirty="0">
                  <a:solidFill>
                    <a:srgbClr val="640000"/>
                  </a:solidFill>
                  <a:latin typeface="MS PMincho" charset="-128"/>
                  <a:ea typeface="MS PMincho" charset="-128"/>
                  <a:cs typeface="MS PMincho" charset="-128"/>
                </a:rPr>
                <a:t>メニューを</a:t>
              </a:r>
              <a:r>
                <a:rPr lang="ja-JP" altLang="en-US" sz="1600" dirty="0">
                  <a:solidFill>
                    <a:srgbClr val="640000"/>
                  </a:solidFill>
                  <a:latin typeface="MS PMincho" charset="-128"/>
                  <a:ea typeface="MS PMincho" charset="-128"/>
                  <a:cs typeface="MS PMincho" charset="-128"/>
                </a:rPr>
                <a:t>入力</a:t>
              </a:r>
              <a:endParaRPr kumimoji="1" lang="ja-JP" altLang="en-US" sz="1600" dirty="0">
                <a:solidFill>
                  <a:srgbClr val="640000"/>
                </a:solidFill>
                <a:latin typeface="MS PMincho" charset="-128"/>
                <a:ea typeface="MS PMincho" charset="-128"/>
                <a:cs typeface="MS PMincho" charset="-128"/>
              </a:endParaRP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2294098" y="6485851"/>
              <a:ext cx="353943" cy="65659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ja-JP" altLang="en-US" sz="1100" dirty="0">
                  <a:latin typeface="MS PMincho" charset="-128"/>
                  <a:ea typeface="MS PMincho" charset="-128"/>
                  <a:cs typeface="MS PMincho" charset="-128"/>
                </a:rPr>
                <a:t>六八〇</a:t>
              </a:r>
              <a:r>
                <a:rPr lang="ja-JP" altLang="en-US" sz="1100" dirty="0">
                  <a:latin typeface="MS PMincho" charset="-128"/>
                  <a:ea typeface="MS PMincho" charset="-128"/>
                  <a:cs typeface="MS PMincho" charset="-128"/>
                </a:rPr>
                <a:t>円</a:t>
              </a:r>
              <a:endParaRPr kumimoji="1" lang="ja-JP" altLang="en-US" sz="1100" dirty="0">
                <a:latin typeface="MS PMincho" charset="-128"/>
                <a:ea typeface="MS PMincho" charset="-128"/>
                <a:cs typeface="MS PMincho" charset="-128"/>
              </a:endParaRPr>
            </a:p>
          </p:txBody>
        </p:sp>
      </p:grpSp>
      <p:sp>
        <p:nvSpPr>
          <p:cNvPr id="60" name="正方形/長方形 59"/>
          <p:cNvSpPr/>
          <p:nvPr/>
        </p:nvSpPr>
        <p:spPr>
          <a:xfrm>
            <a:off x="4775402" y="10298186"/>
            <a:ext cx="218892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altLang="ja-JP" sz="1400" dirty="0">
                <a:latin typeface="MS PMincho" charset="-128"/>
                <a:ea typeface="MS PMincho" charset="-128"/>
                <a:cs typeface="MS PMincho" charset="-128"/>
              </a:rPr>
              <a:t>http://www.askult.com/</a:t>
            </a:r>
            <a:endParaRPr lang="ja-JP" altLang="en-US" sz="1400" dirty="0"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486685" y="10345775"/>
            <a:ext cx="30260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MS PMincho" charset="-128"/>
                <a:ea typeface="MS PMincho" charset="-128"/>
                <a:cs typeface="MS PMincho" charset="-128"/>
              </a:rPr>
              <a:t>〒</a:t>
            </a:r>
            <a:r>
              <a:rPr lang="en-US" altLang="ja-JP" sz="1200" dirty="0">
                <a:latin typeface="MS PMincho" charset="-128"/>
                <a:ea typeface="MS PMincho" charset="-128"/>
                <a:cs typeface="MS PMincho" charset="-128"/>
              </a:rPr>
              <a:t>135-0061 </a:t>
            </a:r>
            <a:r>
              <a:rPr lang="ja-JP" altLang="en-US" sz="1200" dirty="0">
                <a:latin typeface="MS PMincho" charset="-128"/>
                <a:ea typeface="MS PMincho" charset="-128"/>
                <a:cs typeface="MS PMincho" charset="-128"/>
              </a:rPr>
              <a:t>東京都江東区豊洲</a:t>
            </a:r>
            <a:r>
              <a:rPr lang="en-US" altLang="ja-JP" sz="1200" dirty="0">
                <a:latin typeface="MS PMincho" charset="-128"/>
                <a:ea typeface="MS PMincho" charset="-128"/>
                <a:cs typeface="MS PMincho" charset="-128"/>
              </a:rPr>
              <a:t>3-2-3</a:t>
            </a:r>
            <a:endParaRPr lang="en-US" altLang="ja-JP" sz="2800" dirty="0"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4726785" y="9674084"/>
            <a:ext cx="26920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dirty="0">
                <a:latin typeface="MS PMincho" charset="-128"/>
                <a:ea typeface="MS PMincho" charset="-128"/>
                <a:cs typeface="MS PMincho" charset="-128"/>
              </a:rPr>
              <a:t>03-1234-1111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897565" y="9820953"/>
            <a:ext cx="778100" cy="36933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800" dirty="0">
                <a:latin typeface="MS PMincho" charset="-128"/>
                <a:ea typeface="MS PMincho" charset="-128"/>
                <a:cs typeface="MS PMincho" charset="-128"/>
              </a:rPr>
              <a:t>TEL</a:t>
            </a:r>
            <a:endParaRPr kumimoji="1" lang="ja-JP" altLang="en-US" sz="1800" dirty="0"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78" name="正方形/長方形 77"/>
          <p:cNvSpPr/>
          <p:nvPr/>
        </p:nvSpPr>
        <p:spPr>
          <a:xfrm>
            <a:off x="3897565" y="10298707"/>
            <a:ext cx="778100" cy="28544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latin typeface="MS PMincho" charset="-128"/>
                <a:ea typeface="MS PMincho" charset="-128"/>
                <a:cs typeface="MS PMincho" charset="-128"/>
              </a:rPr>
              <a:t>WEB</a:t>
            </a:r>
            <a:endParaRPr kumimoji="1" lang="ja-JP" altLang="en-US" sz="1200" dirty="0"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985296" y="1518389"/>
            <a:ext cx="33682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i="1" dirty="0"/>
              <a:t>ここに画像を</a:t>
            </a:r>
            <a:endParaRPr kumimoji="1" lang="en-US" altLang="ja-JP" sz="3600" i="1" dirty="0"/>
          </a:p>
          <a:p>
            <a:r>
              <a:rPr kumimoji="1" lang="ja-JP" altLang="en-US" sz="3600" i="1" dirty="0"/>
              <a:t>挿入してください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602368" y="6999769"/>
            <a:ext cx="16001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i="1" dirty="0"/>
              <a:t>ここに画像を</a:t>
            </a:r>
            <a:endParaRPr kumimoji="1" lang="en-US" altLang="ja-JP" sz="1600" i="1" dirty="0"/>
          </a:p>
          <a:p>
            <a:r>
              <a:rPr kumimoji="1" lang="ja-JP" altLang="en-US" sz="1600" i="1" dirty="0"/>
              <a:t>挿入してください</a:t>
            </a: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550527" y="5069437"/>
            <a:ext cx="16001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i="1" dirty="0"/>
              <a:t>ここに画像を</a:t>
            </a:r>
            <a:endParaRPr kumimoji="1" lang="en-US" altLang="ja-JP" sz="1600" i="1" dirty="0"/>
          </a:p>
          <a:p>
            <a:r>
              <a:rPr kumimoji="1" lang="ja-JP" altLang="en-US" sz="1600" i="1" dirty="0"/>
              <a:t>挿入してください</a:t>
            </a: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4157391" y="6999770"/>
            <a:ext cx="16001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i="1" dirty="0"/>
              <a:t>ここに画像を</a:t>
            </a:r>
            <a:endParaRPr kumimoji="1" lang="en-US" altLang="ja-JP" sz="1600" i="1" dirty="0"/>
          </a:p>
          <a:p>
            <a:r>
              <a:rPr kumimoji="1" lang="ja-JP" altLang="en-US" sz="1600" i="1" dirty="0"/>
              <a:t>挿入してください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4159367" y="5069437"/>
            <a:ext cx="16001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i="1" dirty="0"/>
              <a:t>ここに画像を</a:t>
            </a:r>
            <a:endParaRPr kumimoji="1" lang="en-US" altLang="ja-JP" sz="1600" i="1" dirty="0"/>
          </a:p>
          <a:p>
            <a:r>
              <a:rPr kumimoji="1" lang="ja-JP" altLang="en-US" sz="1600" i="1" dirty="0"/>
              <a:t>挿入してください</a:t>
            </a: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6826000" y="388713"/>
            <a:ext cx="553998" cy="28010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2400" b="1" spc="300">
                <a:solidFill>
                  <a:schemeClr val="bg1"/>
                </a:solidFill>
                <a:effectLst>
                  <a:glow rad="12700">
                    <a:schemeClr val="tx1">
                      <a:alpha val="88000"/>
                    </a:schemeClr>
                  </a:glow>
                  <a:outerShdw blurRad="762000" dir="2700000" algn="tl" rotWithShape="0">
                    <a:prstClr val="black"/>
                  </a:outerShdw>
                </a:effectLst>
                <a:latin typeface="Arial Black" charset="0"/>
                <a:ea typeface="Arial Black" charset="0"/>
                <a:cs typeface="Arial Black" charset="0"/>
              </a:rPr>
              <a:t>お品書き</a:t>
            </a:r>
            <a:endParaRPr kumimoji="1" lang="ja-JP" altLang="en-US" sz="2400" b="1" spc="300" dirty="0">
              <a:solidFill>
                <a:schemeClr val="bg1"/>
              </a:solidFill>
              <a:effectLst>
                <a:glow rad="12700">
                  <a:schemeClr val="tx1">
                    <a:alpha val="88000"/>
                  </a:schemeClr>
                </a:glow>
                <a:outerShdw blurRad="762000" dir="2700000" algn="tl" rotWithShape="0">
                  <a:prstClr val="black"/>
                </a:outerShd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458098" y="8488152"/>
            <a:ext cx="1744388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ja-JP" altLang="en-US" sz="1400" dirty="0">
                <a:effectLst>
                  <a:glow rad="88900">
                    <a:srgbClr val="B1A49D">
                      <a:alpha val="30000"/>
                    </a:srgb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ここにメニューを入力</a:t>
            </a:r>
            <a:endParaRPr kumimoji="1" lang="ja-JP" altLang="en-US" sz="1400" dirty="0">
              <a:effectLst>
                <a:glow rad="88900">
                  <a:srgbClr val="B1A49D">
                    <a:alpha val="30000"/>
                  </a:srgb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2811318" y="8488152"/>
            <a:ext cx="902811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r"/>
            <a:r>
              <a:rPr kumimoji="1" lang="ja-JP" altLang="en-US" sz="1400" dirty="0">
                <a:effectLst>
                  <a:glow rad="88900">
                    <a:srgbClr val="B1A49D">
                      <a:alpha val="30000"/>
                    </a:srgb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六八〇円</a:t>
            </a:r>
          </a:p>
        </p:txBody>
      </p:sp>
      <p:cxnSp>
        <p:nvCxnSpPr>
          <p:cNvPr id="150" name="直線コネクタ 149"/>
          <p:cNvCxnSpPr/>
          <p:nvPr/>
        </p:nvCxnSpPr>
        <p:spPr>
          <a:xfrm>
            <a:off x="458097" y="8834998"/>
            <a:ext cx="3256031" cy="0"/>
          </a:xfrm>
          <a:prstGeom prst="line">
            <a:avLst/>
          </a:prstGeom>
          <a:ln>
            <a:solidFill>
              <a:schemeClr val="bg2">
                <a:lumMod val="25000"/>
                <a:alpha val="2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テキスト ボックス 150"/>
          <p:cNvSpPr txBox="1"/>
          <p:nvPr/>
        </p:nvSpPr>
        <p:spPr>
          <a:xfrm>
            <a:off x="458098" y="8942195"/>
            <a:ext cx="1744388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ja-JP" altLang="en-US" sz="1400" dirty="0">
                <a:effectLst>
                  <a:glow rad="88900">
                    <a:srgbClr val="B1A49D">
                      <a:alpha val="30000"/>
                    </a:srgb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ここにメニューを入力</a:t>
            </a:r>
            <a:endParaRPr kumimoji="1" lang="ja-JP" altLang="en-US" sz="1400" dirty="0">
              <a:effectLst>
                <a:glow rad="88900">
                  <a:srgbClr val="B1A49D">
                    <a:alpha val="30000"/>
                  </a:srgb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2811318" y="8942195"/>
            <a:ext cx="902811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r"/>
            <a:r>
              <a:rPr kumimoji="1" lang="ja-JP" altLang="en-US" sz="1400" dirty="0">
                <a:effectLst>
                  <a:glow rad="88900">
                    <a:srgbClr val="B1A49D">
                      <a:alpha val="30000"/>
                    </a:srgb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六八〇円</a:t>
            </a:r>
          </a:p>
        </p:txBody>
      </p:sp>
      <p:cxnSp>
        <p:nvCxnSpPr>
          <p:cNvPr id="153" name="直線コネクタ 152"/>
          <p:cNvCxnSpPr/>
          <p:nvPr/>
        </p:nvCxnSpPr>
        <p:spPr>
          <a:xfrm>
            <a:off x="458097" y="9289041"/>
            <a:ext cx="3256031" cy="0"/>
          </a:xfrm>
          <a:prstGeom prst="line">
            <a:avLst/>
          </a:prstGeom>
          <a:ln>
            <a:solidFill>
              <a:schemeClr val="bg2">
                <a:lumMod val="25000"/>
                <a:alpha val="2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テキスト ボックス 153"/>
          <p:cNvSpPr txBox="1"/>
          <p:nvPr/>
        </p:nvSpPr>
        <p:spPr>
          <a:xfrm>
            <a:off x="3986112" y="8488152"/>
            <a:ext cx="1744388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ja-JP" altLang="en-US" sz="1400" dirty="0">
                <a:effectLst>
                  <a:glow rad="88900">
                    <a:srgbClr val="B1A49D">
                      <a:alpha val="30000"/>
                    </a:srgb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ここにメニューを入力</a:t>
            </a:r>
            <a:endParaRPr kumimoji="1" lang="ja-JP" altLang="en-US" sz="1400" dirty="0">
              <a:effectLst>
                <a:glow rad="88900">
                  <a:srgbClr val="B1A49D">
                    <a:alpha val="30000"/>
                  </a:srgb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6339332" y="8488152"/>
            <a:ext cx="902811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r"/>
            <a:r>
              <a:rPr kumimoji="1" lang="ja-JP" altLang="en-US" sz="1400" dirty="0">
                <a:effectLst>
                  <a:glow rad="88900">
                    <a:srgbClr val="B1A49D">
                      <a:alpha val="30000"/>
                    </a:srgb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六八〇円</a:t>
            </a:r>
          </a:p>
        </p:txBody>
      </p:sp>
      <p:cxnSp>
        <p:nvCxnSpPr>
          <p:cNvPr id="156" name="直線コネクタ 155"/>
          <p:cNvCxnSpPr/>
          <p:nvPr/>
        </p:nvCxnSpPr>
        <p:spPr>
          <a:xfrm>
            <a:off x="3986111" y="8834998"/>
            <a:ext cx="3256031" cy="0"/>
          </a:xfrm>
          <a:prstGeom prst="line">
            <a:avLst/>
          </a:prstGeom>
          <a:ln>
            <a:solidFill>
              <a:schemeClr val="bg2">
                <a:lumMod val="25000"/>
                <a:alpha val="2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テキスト ボックス 156"/>
          <p:cNvSpPr txBox="1"/>
          <p:nvPr/>
        </p:nvSpPr>
        <p:spPr>
          <a:xfrm>
            <a:off x="3986112" y="8942195"/>
            <a:ext cx="1744388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ja-JP" altLang="en-US" sz="1400" dirty="0">
                <a:effectLst>
                  <a:glow rad="88900">
                    <a:srgbClr val="B1A49D">
                      <a:alpha val="30000"/>
                    </a:srgb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ここにメニューを入力</a:t>
            </a:r>
            <a:endParaRPr kumimoji="1" lang="ja-JP" altLang="en-US" sz="1400" dirty="0">
              <a:effectLst>
                <a:glow rad="88900">
                  <a:srgbClr val="B1A49D">
                    <a:alpha val="30000"/>
                  </a:srgb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6339332" y="8942195"/>
            <a:ext cx="902811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r"/>
            <a:r>
              <a:rPr kumimoji="1" lang="ja-JP" altLang="en-US" sz="1400" dirty="0">
                <a:effectLst>
                  <a:glow rad="88900">
                    <a:srgbClr val="B1A49D">
                      <a:alpha val="30000"/>
                    </a:srgb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六八〇円</a:t>
            </a:r>
          </a:p>
        </p:txBody>
      </p:sp>
      <p:cxnSp>
        <p:nvCxnSpPr>
          <p:cNvPr id="159" name="直線コネクタ 158"/>
          <p:cNvCxnSpPr/>
          <p:nvPr/>
        </p:nvCxnSpPr>
        <p:spPr>
          <a:xfrm>
            <a:off x="3986111" y="9289041"/>
            <a:ext cx="3256031" cy="0"/>
          </a:xfrm>
          <a:prstGeom prst="line">
            <a:avLst/>
          </a:prstGeom>
          <a:ln>
            <a:solidFill>
              <a:schemeClr val="bg2">
                <a:lumMod val="25000"/>
                <a:alpha val="2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8484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213</Words>
  <Application>Microsoft Office PowerPoint</Application>
  <PresentationFormat>ユーザー設定</PresentationFormat>
  <Paragraphs>55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MS PMincho</vt:lpstr>
      <vt:lpstr>Arial</vt:lpstr>
      <vt:lpstr>Arial Black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2018-01-31T10:43:45Z</dcterms:created>
  <dcterms:modified xsi:type="dcterms:W3CDTF">2018-01-31T10:43:49Z</dcterms:modified>
</cp:coreProperties>
</file>